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70" r:id="rId5"/>
    <p:sldId id="263" r:id="rId6"/>
    <p:sldId id="265" r:id="rId7"/>
    <p:sldId id="267" r:id="rId8"/>
    <p:sldId id="271" r:id="rId9"/>
    <p:sldId id="272" r:id="rId10"/>
    <p:sldId id="274" r:id="rId11"/>
    <p:sldId id="275" r:id="rId12"/>
    <p:sldId id="276" r:id="rId13"/>
    <p:sldId id="273" r:id="rId14"/>
    <p:sldId id="264" r:id="rId15"/>
    <p:sldId id="261" r:id="rId16"/>
  </p:sldIdLst>
  <p:sldSz cx="12198350" cy="6858000"/>
  <p:notesSz cx="6858000" cy="9144000"/>
  <p:custDataLst>
    <p:tags r:id="rId18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A3685A-C534-4961-B215-62CB13679A54}">
          <p14:sldIdLst>
            <p14:sldId id="256"/>
            <p14:sldId id="257"/>
            <p14:sldId id="259"/>
            <p14:sldId id="270"/>
            <p14:sldId id="263"/>
            <p14:sldId id="265"/>
            <p14:sldId id="267"/>
            <p14:sldId id="271"/>
            <p14:sldId id="272"/>
            <p14:sldId id="274"/>
            <p14:sldId id="275"/>
            <p14:sldId id="276"/>
          </p14:sldIdLst>
        </p14:section>
        <p14:section name="Saved Slides" id="{B1466E71-ADAC-4975-A6D2-632858288C32}">
          <p14:sldIdLst>
            <p14:sldId id="273"/>
            <p14:sldId id="264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E0B5"/>
    <a:srgbClr val="DBE2F3"/>
    <a:srgbClr val="FFFFFF"/>
    <a:srgbClr val="339966"/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51E368-9EDF-4F74-A6E9-E330EE3C2B22}" v="51" dt="2021-05-05T19:47:45.939"/>
    <p1510:client id="{99F626FC-F76A-488F-A6F6-716093F79EE1}" v="1761" dt="2021-05-05T22:36:02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12" y="156"/>
      </p:cViewPr>
      <p:guideLst>
        <p:guide orient="horz" pos="2160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uter stokman" userId="f054d9e4d87f14eb" providerId="Windows Live" clId="Web-{8851E368-9EDF-4F74-A6E9-E330EE3C2B22}"/>
    <pc:docChg chg="addSld modSld">
      <pc:chgData name="wouter stokman" userId="f054d9e4d87f14eb" providerId="Windows Live" clId="Web-{8851E368-9EDF-4F74-A6E9-E330EE3C2B22}" dt="2021-05-05T19:47:45.939" v="50"/>
      <pc:docMkLst>
        <pc:docMk/>
      </pc:docMkLst>
      <pc:sldChg chg="addSp delSp modSp">
        <pc:chgData name="wouter stokman" userId="f054d9e4d87f14eb" providerId="Windows Live" clId="Web-{8851E368-9EDF-4F74-A6E9-E330EE3C2B22}" dt="2021-05-05T19:47:38.376" v="41" actId="1076"/>
        <pc:sldMkLst>
          <pc:docMk/>
          <pc:sldMk cId="3403351363" sldId="258"/>
        </pc:sldMkLst>
        <pc:spChg chg="add mod">
          <ac:chgData name="wouter stokman" userId="f054d9e4d87f14eb" providerId="Windows Live" clId="Web-{8851E368-9EDF-4F74-A6E9-E330EE3C2B22}" dt="2021-05-05T19:47:38.376" v="41" actId="1076"/>
          <ac:spMkLst>
            <pc:docMk/>
            <pc:sldMk cId="3403351363" sldId="258"/>
            <ac:spMk id="4" creationId="{7A0EB26C-F6B5-4A59-A9C7-941AA6A0F0D3}"/>
          </ac:spMkLst>
        </pc:spChg>
        <pc:spChg chg="add mod">
          <ac:chgData name="wouter stokman" userId="f054d9e4d87f14eb" providerId="Windows Live" clId="Web-{8851E368-9EDF-4F74-A6E9-E330EE3C2B22}" dt="2021-05-05T19:47:38.314" v="32" actId="1076"/>
          <ac:spMkLst>
            <pc:docMk/>
            <pc:sldMk cId="3403351363" sldId="258"/>
            <ac:spMk id="5" creationId="{DD4C502B-2BBD-4994-8959-B2CD728C6E84}"/>
          </ac:spMkLst>
        </pc:spChg>
        <pc:spChg chg="add mod">
          <ac:chgData name="wouter stokman" userId="f054d9e4d87f14eb" providerId="Windows Live" clId="Web-{8851E368-9EDF-4F74-A6E9-E330EE3C2B22}" dt="2021-05-05T19:47:38.345" v="37" actId="1076"/>
          <ac:spMkLst>
            <pc:docMk/>
            <pc:sldMk cId="3403351363" sldId="258"/>
            <ac:spMk id="10" creationId="{54426983-113C-47A9-AA2B-942452958142}"/>
          </ac:spMkLst>
        </pc:spChg>
        <pc:spChg chg="add mod">
          <ac:chgData name="wouter stokman" userId="f054d9e4d87f14eb" providerId="Windows Live" clId="Web-{8851E368-9EDF-4F74-A6E9-E330EE3C2B22}" dt="2021-05-05T19:47:38.361" v="38" actId="1076"/>
          <ac:spMkLst>
            <pc:docMk/>
            <pc:sldMk cId="3403351363" sldId="258"/>
            <ac:spMk id="11" creationId="{12BFA53B-40E9-4D1E-8B45-61671990DB15}"/>
          </ac:spMkLst>
        </pc:spChg>
        <pc:spChg chg="add mod">
          <ac:chgData name="wouter stokman" userId="f054d9e4d87f14eb" providerId="Windows Live" clId="Web-{8851E368-9EDF-4F74-A6E9-E330EE3C2B22}" dt="2021-05-05T19:47:38.376" v="40" actId="1076"/>
          <ac:spMkLst>
            <pc:docMk/>
            <pc:sldMk cId="3403351363" sldId="258"/>
            <ac:spMk id="13" creationId="{3102E73A-89AB-43F5-819C-50E049A97827}"/>
          </ac:spMkLst>
        </pc:spChg>
        <pc:grpChg chg="del">
          <ac:chgData name="wouter stokman" userId="f054d9e4d87f14eb" providerId="Windows Live" clId="Web-{8851E368-9EDF-4F74-A6E9-E330EE3C2B22}" dt="2021-05-05T19:46:51.063" v="20"/>
          <ac:grpSpMkLst>
            <pc:docMk/>
            <pc:sldMk cId="3403351363" sldId="258"/>
            <ac:grpSpMk id="14" creationId="{59C86970-F4A7-4E85-BD0F-D46999B0B60B}"/>
          </ac:grpSpMkLst>
        </pc:grpChg>
        <pc:picChg chg="add mod">
          <ac:chgData name="wouter stokman" userId="f054d9e4d87f14eb" providerId="Windows Live" clId="Web-{8851E368-9EDF-4F74-A6E9-E330EE3C2B22}" dt="2021-05-05T19:47:38.329" v="33" actId="1076"/>
          <ac:picMkLst>
            <pc:docMk/>
            <pc:sldMk cId="3403351363" sldId="258"/>
            <ac:picMk id="6" creationId="{46A40ADD-95C5-4482-B7B2-9C2C8FE077D2}"/>
          </ac:picMkLst>
        </pc:picChg>
        <pc:picChg chg="add mod">
          <ac:chgData name="wouter stokman" userId="f054d9e4d87f14eb" providerId="Windows Live" clId="Web-{8851E368-9EDF-4F74-A6E9-E330EE3C2B22}" dt="2021-05-05T19:47:38.329" v="34" actId="1076"/>
          <ac:picMkLst>
            <pc:docMk/>
            <pc:sldMk cId="3403351363" sldId="258"/>
            <ac:picMk id="7" creationId="{096180D6-6CB6-47F8-8308-84686DD59974}"/>
          </ac:picMkLst>
        </pc:picChg>
        <pc:picChg chg="add mod">
          <ac:chgData name="wouter stokman" userId="f054d9e4d87f14eb" providerId="Windows Live" clId="Web-{8851E368-9EDF-4F74-A6E9-E330EE3C2B22}" dt="2021-05-05T19:47:38.345" v="35" actId="1076"/>
          <ac:picMkLst>
            <pc:docMk/>
            <pc:sldMk cId="3403351363" sldId="258"/>
            <ac:picMk id="8" creationId="{5733C4A4-427B-4440-8B81-A34063F340C6}"/>
          </ac:picMkLst>
        </pc:picChg>
        <pc:picChg chg="add mod">
          <ac:chgData name="wouter stokman" userId="f054d9e4d87f14eb" providerId="Windows Live" clId="Web-{8851E368-9EDF-4F74-A6E9-E330EE3C2B22}" dt="2021-05-05T19:47:38.345" v="36" actId="1076"/>
          <ac:picMkLst>
            <pc:docMk/>
            <pc:sldMk cId="3403351363" sldId="258"/>
            <ac:picMk id="9" creationId="{95C0A7C0-5E57-43E4-8644-A8A6F994B5B9}"/>
          </ac:picMkLst>
        </pc:picChg>
        <pc:picChg chg="add mod">
          <ac:chgData name="wouter stokman" userId="f054d9e4d87f14eb" providerId="Windows Live" clId="Web-{8851E368-9EDF-4F74-A6E9-E330EE3C2B22}" dt="2021-05-05T19:47:38.361" v="39" actId="1076"/>
          <ac:picMkLst>
            <pc:docMk/>
            <pc:sldMk cId="3403351363" sldId="258"/>
            <ac:picMk id="12" creationId="{97106F79-5DE7-4629-B262-63EF29E0414A}"/>
          </ac:picMkLst>
        </pc:pic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22" creationId="{BDA83762-DBDE-496B-9EB0-478B8990F50B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25" creationId="{F9837EA7-C149-4164-8F35-685BE63D5948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30" creationId="{9710F928-293A-40BE-9E62-4137F955C2CA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32" creationId="{8620F8CC-7D80-4CD0-88DA-F55DB9244B25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34" creationId="{3BE495A1-040F-4E56-9910-E203E0C576F9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35" creationId="{E61B5396-CF70-4F11-8F04-B2C08E4E3CBC}"/>
          </ac:cxnSpMkLst>
        </pc:cxnChg>
        <pc:cxnChg chg="mod">
          <ac:chgData name="wouter stokman" userId="f054d9e4d87f14eb" providerId="Windows Live" clId="Web-{8851E368-9EDF-4F74-A6E9-E330EE3C2B22}" dt="2021-05-05T19:46:51.063" v="20"/>
          <ac:cxnSpMkLst>
            <pc:docMk/>
            <pc:sldMk cId="3403351363" sldId="258"/>
            <ac:cxnSpMk id="36" creationId="{4C38D9DB-B797-4357-8E61-DDD7AE8E0403}"/>
          </ac:cxnSpMkLst>
        </pc:cxnChg>
      </pc:sldChg>
      <pc:sldChg chg="add replId">
        <pc:chgData name="wouter stokman" userId="f054d9e4d87f14eb" providerId="Windows Live" clId="Web-{8851E368-9EDF-4F74-A6E9-E330EE3C2B22}" dt="2021-05-05T19:46:42.406" v="19"/>
        <pc:sldMkLst>
          <pc:docMk/>
          <pc:sldMk cId="2643254130" sldId="259"/>
        </pc:sldMkLst>
      </pc:sldChg>
      <pc:sldChg chg="delSp">
        <pc:chgData name="wouter stokman" userId="f054d9e4d87f14eb" providerId="Windows Live" clId="Web-{8851E368-9EDF-4F74-A6E9-E330EE3C2B22}" dt="2021-05-05T19:47:45.939" v="50"/>
        <pc:sldMkLst>
          <pc:docMk/>
          <pc:sldMk cId="2643254130" sldId="260"/>
        </pc:sldMkLst>
        <pc:spChg chg="del">
          <ac:chgData name="wouter stokman" userId="f054d9e4d87f14eb" providerId="Windows Live" clId="Web-{8851E368-9EDF-4F74-A6E9-E330EE3C2B22}" dt="2021-05-05T19:47:45.939" v="50"/>
          <ac:spMkLst>
            <pc:docMk/>
            <pc:sldMk cId="2643254130" sldId="260"/>
            <ac:spMk id="5" creationId="{DD4C502B-2BBD-4994-8959-B2CD728C6E84}"/>
          </ac:spMkLst>
        </pc:spChg>
        <pc:spChg chg="del">
          <ac:chgData name="wouter stokman" userId="f054d9e4d87f14eb" providerId="Windows Live" clId="Web-{8851E368-9EDF-4F74-A6E9-E330EE3C2B22}" dt="2021-05-05T19:47:45.939" v="45"/>
          <ac:spMkLst>
            <pc:docMk/>
            <pc:sldMk cId="2643254130" sldId="260"/>
            <ac:spMk id="10" creationId="{54426983-113C-47A9-AA2B-942452958142}"/>
          </ac:spMkLst>
        </pc:spChg>
        <pc:spChg chg="del">
          <ac:chgData name="wouter stokman" userId="f054d9e4d87f14eb" providerId="Windows Live" clId="Web-{8851E368-9EDF-4F74-A6E9-E330EE3C2B22}" dt="2021-05-05T19:47:45.939" v="44"/>
          <ac:spMkLst>
            <pc:docMk/>
            <pc:sldMk cId="2643254130" sldId="260"/>
            <ac:spMk id="11" creationId="{12BFA53B-40E9-4D1E-8B45-61671990DB15}"/>
          </ac:spMkLst>
        </pc:spChg>
        <pc:spChg chg="del">
          <ac:chgData name="wouter stokman" userId="f054d9e4d87f14eb" providerId="Windows Live" clId="Web-{8851E368-9EDF-4F74-A6E9-E330EE3C2B22}" dt="2021-05-05T19:47:45.939" v="42"/>
          <ac:spMkLst>
            <pc:docMk/>
            <pc:sldMk cId="2643254130" sldId="260"/>
            <ac:spMk id="13" creationId="{3102E73A-89AB-43F5-819C-50E049A97827}"/>
          </ac:spMkLst>
        </pc:spChg>
        <pc:picChg chg="del">
          <ac:chgData name="wouter stokman" userId="f054d9e4d87f14eb" providerId="Windows Live" clId="Web-{8851E368-9EDF-4F74-A6E9-E330EE3C2B22}" dt="2021-05-05T19:47:45.939" v="49"/>
          <ac:picMkLst>
            <pc:docMk/>
            <pc:sldMk cId="2643254130" sldId="260"/>
            <ac:picMk id="6" creationId="{46A40ADD-95C5-4482-B7B2-9C2C8FE077D2}"/>
          </ac:picMkLst>
        </pc:picChg>
        <pc:picChg chg="del">
          <ac:chgData name="wouter stokman" userId="f054d9e4d87f14eb" providerId="Windows Live" clId="Web-{8851E368-9EDF-4F74-A6E9-E330EE3C2B22}" dt="2021-05-05T19:47:45.939" v="48"/>
          <ac:picMkLst>
            <pc:docMk/>
            <pc:sldMk cId="2643254130" sldId="260"/>
            <ac:picMk id="7" creationId="{096180D6-6CB6-47F8-8308-84686DD59974}"/>
          </ac:picMkLst>
        </pc:picChg>
        <pc:picChg chg="del">
          <ac:chgData name="wouter stokman" userId="f054d9e4d87f14eb" providerId="Windows Live" clId="Web-{8851E368-9EDF-4F74-A6E9-E330EE3C2B22}" dt="2021-05-05T19:47:45.939" v="47"/>
          <ac:picMkLst>
            <pc:docMk/>
            <pc:sldMk cId="2643254130" sldId="260"/>
            <ac:picMk id="8" creationId="{5733C4A4-427B-4440-8B81-A34063F340C6}"/>
          </ac:picMkLst>
        </pc:picChg>
        <pc:picChg chg="del">
          <ac:chgData name="wouter stokman" userId="f054d9e4d87f14eb" providerId="Windows Live" clId="Web-{8851E368-9EDF-4F74-A6E9-E330EE3C2B22}" dt="2021-05-05T19:47:45.939" v="46"/>
          <ac:picMkLst>
            <pc:docMk/>
            <pc:sldMk cId="2643254130" sldId="260"/>
            <ac:picMk id="9" creationId="{95C0A7C0-5E57-43E4-8644-A8A6F994B5B9}"/>
          </ac:picMkLst>
        </pc:picChg>
        <pc:picChg chg="del">
          <ac:chgData name="wouter stokman" userId="f054d9e4d87f14eb" providerId="Windows Live" clId="Web-{8851E368-9EDF-4F74-A6E9-E330EE3C2B22}" dt="2021-05-05T19:47:45.939" v="43"/>
          <ac:picMkLst>
            <pc:docMk/>
            <pc:sldMk cId="2643254130" sldId="260"/>
            <ac:picMk id="12" creationId="{97106F79-5DE7-4629-B262-63EF29E0414A}"/>
          </ac:picMkLst>
        </pc:picChg>
      </pc:sldChg>
    </pc:docChg>
  </pc:docChgLst>
  <pc:docChgLst>
    <pc:chgData name="Wouter S" userId="883730606ed487c7" providerId="LiveId" clId="{C41FA996-C0F1-486C-9B0A-D8EEF446A939}"/>
    <pc:docChg chg="undo custSel addSld delSld modSld sldOrd">
      <pc:chgData name="Wouter S" userId="883730606ed487c7" providerId="LiveId" clId="{C41FA996-C0F1-486C-9B0A-D8EEF446A939}" dt="2021-05-06T00:08:29.281" v="1352" actId="1076"/>
      <pc:docMkLst>
        <pc:docMk/>
      </pc:docMkLst>
      <pc:sldChg chg="addSp delSp modSp mod modAnim">
        <pc:chgData name="Wouter S" userId="883730606ed487c7" providerId="LiveId" clId="{C41FA996-C0F1-486C-9B0A-D8EEF446A939}" dt="2021-05-05T20:09:35.971" v="365" actId="20577"/>
        <pc:sldMkLst>
          <pc:docMk/>
          <pc:sldMk cId="3403351363" sldId="258"/>
        </pc:sldMkLst>
        <pc:spChg chg="mod">
          <ac:chgData name="Wouter S" userId="883730606ed487c7" providerId="LiveId" clId="{C41FA996-C0F1-486C-9B0A-D8EEF446A939}" dt="2021-05-05T19:57:51.972" v="14" actId="20577"/>
          <ac:spMkLst>
            <pc:docMk/>
            <pc:sldMk cId="3403351363" sldId="258"/>
            <ac:spMk id="2" creationId="{AD9F3B49-A1AE-4452-9DCD-1DAE80AF85E5}"/>
          </ac:spMkLst>
        </pc:spChg>
        <pc:spChg chg="add del mod">
          <ac:chgData name="Wouter S" userId="883730606ed487c7" providerId="LiveId" clId="{C41FA996-C0F1-486C-9B0A-D8EEF446A939}" dt="2021-05-05T20:02:25.253" v="21"/>
          <ac:spMkLst>
            <pc:docMk/>
            <pc:sldMk cId="3403351363" sldId="258"/>
            <ac:spMk id="3" creationId="{4B8E0A82-C827-4CBD-9FEC-1EE9B1D96D0B}"/>
          </ac:spMkLst>
        </pc:spChg>
        <pc:spChg chg="add del mod">
          <ac:chgData name="Wouter S" userId="883730606ed487c7" providerId="LiveId" clId="{C41FA996-C0F1-486C-9B0A-D8EEF446A939}" dt="2021-05-05T20:02:28.960" v="24"/>
          <ac:spMkLst>
            <pc:docMk/>
            <pc:sldMk cId="3403351363" sldId="258"/>
            <ac:spMk id="4" creationId="{37A523BB-BCE8-41C2-AD39-04FA5D3E3668}"/>
          </ac:spMkLst>
        </pc:spChg>
        <pc:spChg chg="del">
          <ac:chgData name="Wouter S" userId="883730606ed487c7" providerId="LiveId" clId="{C41FA996-C0F1-486C-9B0A-D8EEF446A939}" dt="2021-05-05T19:56:53.907" v="0" actId="478"/>
          <ac:spMkLst>
            <pc:docMk/>
            <pc:sldMk cId="3403351363" sldId="258"/>
            <ac:spMk id="4" creationId="{7A0EB26C-F6B5-4A59-A9C7-941AA6A0F0D3}"/>
          </ac:spMkLst>
        </pc:spChg>
        <pc:spChg chg="del">
          <ac:chgData name="Wouter S" userId="883730606ed487c7" providerId="LiveId" clId="{C41FA996-C0F1-486C-9B0A-D8EEF446A939}" dt="2021-05-05T19:56:53.907" v="0" actId="478"/>
          <ac:spMkLst>
            <pc:docMk/>
            <pc:sldMk cId="3403351363" sldId="258"/>
            <ac:spMk id="5" creationId="{DD4C502B-2BBD-4994-8959-B2CD728C6E84}"/>
          </ac:spMkLst>
        </pc:spChg>
        <pc:spChg chg="del">
          <ac:chgData name="Wouter S" userId="883730606ed487c7" providerId="LiveId" clId="{C41FA996-C0F1-486C-9B0A-D8EEF446A939}" dt="2021-05-05T19:56:53.907" v="0" actId="478"/>
          <ac:spMkLst>
            <pc:docMk/>
            <pc:sldMk cId="3403351363" sldId="258"/>
            <ac:spMk id="10" creationId="{54426983-113C-47A9-AA2B-942452958142}"/>
          </ac:spMkLst>
        </pc:spChg>
        <pc:spChg chg="del">
          <ac:chgData name="Wouter S" userId="883730606ed487c7" providerId="LiveId" clId="{C41FA996-C0F1-486C-9B0A-D8EEF446A939}" dt="2021-05-05T19:56:53.907" v="0" actId="478"/>
          <ac:spMkLst>
            <pc:docMk/>
            <pc:sldMk cId="3403351363" sldId="258"/>
            <ac:spMk id="11" creationId="{12BFA53B-40E9-4D1E-8B45-61671990DB15}"/>
          </ac:spMkLst>
        </pc:spChg>
        <pc:spChg chg="del">
          <ac:chgData name="Wouter S" userId="883730606ed487c7" providerId="LiveId" clId="{C41FA996-C0F1-486C-9B0A-D8EEF446A939}" dt="2021-05-05T19:56:53.907" v="0" actId="478"/>
          <ac:spMkLst>
            <pc:docMk/>
            <pc:sldMk cId="3403351363" sldId="258"/>
            <ac:spMk id="13" creationId="{3102E73A-89AB-43F5-819C-50E049A97827}"/>
          </ac:spMkLst>
        </pc:spChg>
        <pc:spChg chg="add mod">
          <ac:chgData name="Wouter S" userId="883730606ed487c7" providerId="LiveId" clId="{C41FA996-C0F1-486C-9B0A-D8EEF446A939}" dt="2021-05-05T20:02:49.690" v="28" actId="1076"/>
          <ac:spMkLst>
            <pc:docMk/>
            <pc:sldMk cId="3403351363" sldId="258"/>
            <ac:spMk id="14" creationId="{5BA4FFB0-B6A0-48BD-852B-32DE49C0F437}"/>
          </ac:spMkLst>
        </pc:spChg>
        <pc:spChg chg="add mod">
          <ac:chgData name="Wouter S" userId="883730606ed487c7" providerId="LiveId" clId="{C41FA996-C0F1-486C-9B0A-D8EEF446A939}" dt="2021-05-05T20:02:49.690" v="28" actId="1076"/>
          <ac:spMkLst>
            <pc:docMk/>
            <pc:sldMk cId="3403351363" sldId="258"/>
            <ac:spMk id="15" creationId="{6EB3D588-6267-4C61-BD99-C21D85E58804}"/>
          </ac:spMkLst>
        </pc:spChg>
        <pc:spChg chg="add mod">
          <ac:chgData name="Wouter S" userId="883730606ed487c7" providerId="LiveId" clId="{C41FA996-C0F1-486C-9B0A-D8EEF446A939}" dt="2021-05-05T20:02:49.690" v="28" actId="1076"/>
          <ac:spMkLst>
            <pc:docMk/>
            <pc:sldMk cId="3403351363" sldId="258"/>
            <ac:spMk id="20" creationId="{9FC8B8F5-4840-4602-85B4-A64FCB5FD80E}"/>
          </ac:spMkLst>
        </pc:spChg>
        <pc:spChg chg="add mod">
          <ac:chgData name="Wouter S" userId="883730606ed487c7" providerId="LiveId" clId="{C41FA996-C0F1-486C-9B0A-D8EEF446A939}" dt="2021-05-05T20:02:49.690" v="28" actId="1076"/>
          <ac:spMkLst>
            <pc:docMk/>
            <pc:sldMk cId="3403351363" sldId="258"/>
            <ac:spMk id="21" creationId="{D9FFB3CE-6C7B-4D91-9568-25B5E4B60657}"/>
          </ac:spMkLst>
        </pc:spChg>
        <pc:spChg chg="add mod">
          <ac:chgData name="Wouter S" userId="883730606ed487c7" providerId="LiveId" clId="{C41FA996-C0F1-486C-9B0A-D8EEF446A939}" dt="2021-05-05T20:02:49.690" v="28" actId="1076"/>
          <ac:spMkLst>
            <pc:docMk/>
            <pc:sldMk cId="3403351363" sldId="258"/>
            <ac:spMk id="23" creationId="{14037DD8-4034-45B4-8552-514B5B239993}"/>
          </ac:spMkLst>
        </pc:spChg>
        <pc:spChg chg="add mod">
          <ac:chgData name="Wouter S" userId="883730606ed487c7" providerId="LiveId" clId="{C41FA996-C0F1-486C-9B0A-D8EEF446A939}" dt="2021-05-05T20:09:35.971" v="365" actId="20577"/>
          <ac:spMkLst>
            <pc:docMk/>
            <pc:sldMk cId="3403351363" sldId="258"/>
            <ac:spMk id="24" creationId="{59EFCE51-179E-4756-95DA-4F71FAF132D8}"/>
          </ac:spMkLst>
        </pc:spChg>
        <pc:picChg chg="del">
          <ac:chgData name="Wouter S" userId="883730606ed487c7" providerId="LiveId" clId="{C41FA996-C0F1-486C-9B0A-D8EEF446A939}" dt="2021-05-05T19:56:53.907" v="0" actId="478"/>
          <ac:picMkLst>
            <pc:docMk/>
            <pc:sldMk cId="3403351363" sldId="258"/>
            <ac:picMk id="6" creationId="{46A40ADD-95C5-4482-B7B2-9C2C8FE077D2}"/>
          </ac:picMkLst>
        </pc:picChg>
        <pc:picChg chg="del">
          <ac:chgData name="Wouter S" userId="883730606ed487c7" providerId="LiveId" clId="{C41FA996-C0F1-486C-9B0A-D8EEF446A939}" dt="2021-05-05T19:56:53.907" v="0" actId="478"/>
          <ac:picMkLst>
            <pc:docMk/>
            <pc:sldMk cId="3403351363" sldId="258"/>
            <ac:picMk id="7" creationId="{096180D6-6CB6-47F8-8308-84686DD59974}"/>
          </ac:picMkLst>
        </pc:picChg>
        <pc:picChg chg="del">
          <ac:chgData name="Wouter S" userId="883730606ed487c7" providerId="LiveId" clId="{C41FA996-C0F1-486C-9B0A-D8EEF446A939}" dt="2021-05-05T19:56:53.907" v="0" actId="478"/>
          <ac:picMkLst>
            <pc:docMk/>
            <pc:sldMk cId="3403351363" sldId="258"/>
            <ac:picMk id="8" creationId="{5733C4A4-427B-4440-8B81-A34063F340C6}"/>
          </ac:picMkLst>
        </pc:picChg>
        <pc:picChg chg="del">
          <ac:chgData name="Wouter S" userId="883730606ed487c7" providerId="LiveId" clId="{C41FA996-C0F1-486C-9B0A-D8EEF446A939}" dt="2021-05-05T19:56:53.907" v="0" actId="478"/>
          <ac:picMkLst>
            <pc:docMk/>
            <pc:sldMk cId="3403351363" sldId="258"/>
            <ac:picMk id="9" creationId="{95C0A7C0-5E57-43E4-8644-A8A6F994B5B9}"/>
          </ac:picMkLst>
        </pc:picChg>
        <pc:picChg chg="del">
          <ac:chgData name="Wouter S" userId="883730606ed487c7" providerId="LiveId" clId="{C41FA996-C0F1-486C-9B0A-D8EEF446A939}" dt="2021-05-05T19:56:53.907" v="0" actId="478"/>
          <ac:picMkLst>
            <pc:docMk/>
            <pc:sldMk cId="3403351363" sldId="258"/>
            <ac:picMk id="12" creationId="{97106F79-5DE7-4629-B262-63EF29E0414A}"/>
          </ac:picMkLst>
        </pc:picChg>
        <pc:picChg chg="add mod">
          <ac:chgData name="Wouter S" userId="883730606ed487c7" providerId="LiveId" clId="{C41FA996-C0F1-486C-9B0A-D8EEF446A939}" dt="2021-05-05T20:02:49.690" v="28" actId="1076"/>
          <ac:picMkLst>
            <pc:docMk/>
            <pc:sldMk cId="3403351363" sldId="258"/>
            <ac:picMk id="16" creationId="{C3EF5FB8-722C-4099-9544-1D220A11E4F8}"/>
          </ac:picMkLst>
        </pc:picChg>
        <pc:picChg chg="add mod">
          <ac:chgData name="Wouter S" userId="883730606ed487c7" providerId="LiveId" clId="{C41FA996-C0F1-486C-9B0A-D8EEF446A939}" dt="2021-05-05T20:02:49.690" v="28" actId="1076"/>
          <ac:picMkLst>
            <pc:docMk/>
            <pc:sldMk cId="3403351363" sldId="258"/>
            <ac:picMk id="17" creationId="{AFF6DC49-6EB3-4963-8AE5-79DF47A9456F}"/>
          </ac:picMkLst>
        </pc:picChg>
        <pc:picChg chg="add mod">
          <ac:chgData name="Wouter S" userId="883730606ed487c7" providerId="LiveId" clId="{C41FA996-C0F1-486C-9B0A-D8EEF446A939}" dt="2021-05-05T20:02:49.690" v="28" actId="1076"/>
          <ac:picMkLst>
            <pc:docMk/>
            <pc:sldMk cId="3403351363" sldId="258"/>
            <ac:picMk id="18" creationId="{E59158FB-8E04-4803-B1BB-F7EE9092D5D7}"/>
          </ac:picMkLst>
        </pc:picChg>
        <pc:picChg chg="add mod">
          <ac:chgData name="Wouter S" userId="883730606ed487c7" providerId="LiveId" clId="{C41FA996-C0F1-486C-9B0A-D8EEF446A939}" dt="2021-05-05T20:02:49.690" v="28" actId="1076"/>
          <ac:picMkLst>
            <pc:docMk/>
            <pc:sldMk cId="3403351363" sldId="258"/>
            <ac:picMk id="19" creationId="{0081F7F6-8BFF-42E2-955E-B219032A57DE}"/>
          </ac:picMkLst>
        </pc:picChg>
        <pc:picChg chg="add mod">
          <ac:chgData name="Wouter S" userId="883730606ed487c7" providerId="LiveId" clId="{C41FA996-C0F1-486C-9B0A-D8EEF446A939}" dt="2021-05-05T20:02:49.690" v="28" actId="1076"/>
          <ac:picMkLst>
            <pc:docMk/>
            <pc:sldMk cId="3403351363" sldId="258"/>
            <ac:picMk id="22" creationId="{80EAB4C1-AF2A-4F50-8B2C-645811833ED1}"/>
          </ac:picMkLst>
        </pc:picChg>
      </pc:sldChg>
      <pc:sldChg chg="addSp modSp mod ord">
        <pc:chgData name="Wouter S" userId="883730606ed487c7" providerId="LiveId" clId="{C41FA996-C0F1-486C-9B0A-D8EEF446A939}" dt="2021-05-05T22:30:37.433" v="1246" actId="1076"/>
        <pc:sldMkLst>
          <pc:docMk/>
          <pc:sldMk cId="1144924682" sldId="259"/>
        </pc:sldMkLst>
        <pc:grpChg chg="mod">
          <ac:chgData name="Wouter S" userId="883730606ed487c7" providerId="LiveId" clId="{C41FA996-C0F1-486C-9B0A-D8EEF446A939}" dt="2021-05-05T22:30:37.433" v="1246" actId="1076"/>
          <ac:grpSpMkLst>
            <pc:docMk/>
            <pc:sldMk cId="1144924682" sldId="259"/>
            <ac:grpSpMk id="99" creationId="{D4C13100-8EBD-408B-B22C-D6D152AAA52E}"/>
          </ac:grpSpMkLst>
        </pc:grpChg>
        <pc:picChg chg="add mod">
          <ac:chgData name="Wouter S" userId="883730606ed487c7" providerId="LiveId" clId="{C41FA996-C0F1-486C-9B0A-D8EEF446A939}" dt="2021-05-05T20:01:27.263" v="18" actId="1076"/>
          <ac:picMkLst>
            <pc:docMk/>
            <pc:sldMk cId="1144924682" sldId="259"/>
            <ac:picMk id="4" creationId="{B219E94A-2810-4A2D-BC6B-6E75FB3DBCAF}"/>
          </ac:picMkLst>
        </pc:picChg>
      </pc:sldChg>
      <pc:sldChg chg="addSp delSp modSp mod ord">
        <pc:chgData name="Wouter S" userId="883730606ed487c7" providerId="LiveId" clId="{C41FA996-C0F1-486C-9B0A-D8EEF446A939}" dt="2021-05-05T20:47:14.722" v="980"/>
        <pc:sldMkLst>
          <pc:docMk/>
          <pc:sldMk cId="160474954" sldId="261"/>
        </pc:sldMkLst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7" creationId="{102E335F-A8DE-4191-8694-ADBAF4AA87EB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18" creationId="{E085E6DE-6307-4442-A8CE-6BBF17605660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19" creationId="{9617E477-53E8-4C28-B8F1-EF43E3C6FE66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20" creationId="{0E0DEAC4-21CC-4F84-9505-944F7890013E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21" creationId="{3F4DEEAA-8477-43C3-945B-51EC1D2A40D9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31" creationId="{CCEA7E48-A167-483D-AFC6-CAAD94A882AF}"/>
          </ac:spMkLst>
        </pc:spChg>
        <pc:spChg chg="mod">
          <ac:chgData name="Wouter S" userId="883730606ed487c7" providerId="LiveId" clId="{C41FA996-C0F1-486C-9B0A-D8EEF446A939}" dt="2021-05-05T20:43:15.367" v="956" actId="1076"/>
          <ac:spMkLst>
            <pc:docMk/>
            <pc:sldMk cId="160474954" sldId="261"/>
            <ac:spMk id="35" creationId="{15B41916-0656-4979-9DD6-D266CD6943D6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37" creationId="{FD60AD25-CE4B-468A-ABFA-EBF60601FB2D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38" creationId="{3C43EFA1-3895-4B21-ACD4-A1B7A11F2F22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39" creationId="{2FC15641-88D3-4F2C-A094-89CCAB27E751}"/>
          </ac:spMkLst>
        </pc:spChg>
        <pc:spChg chg="mod">
          <ac:chgData name="Wouter S" userId="883730606ed487c7" providerId="LiveId" clId="{C41FA996-C0F1-486C-9B0A-D8EEF446A939}" dt="2021-05-05T20:41:15.618" v="938" actId="27636"/>
          <ac:spMkLst>
            <pc:docMk/>
            <pc:sldMk cId="160474954" sldId="261"/>
            <ac:spMk id="47" creationId="{24CA15D2-CA26-4E25-8504-1D4247254D1F}"/>
          </ac:spMkLst>
        </pc:spChg>
        <pc:spChg chg="mod">
          <ac:chgData name="Wouter S" userId="883730606ed487c7" providerId="LiveId" clId="{C41FA996-C0F1-486C-9B0A-D8EEF446A939}" dt="2021-05-05T20:41:15.617" v="937" actId="27636"/>
          <ac:spMkLst>
            <pc:docMk/>
            <pc:sldMk cId="160474954" sldId="261"/>
            <ac:spMk id="48" creationId="{243B36D6-8BAC-4AB1-AA2C-17CE1BAC32A7}"/>
          </ac:spMkLst>
        </pc:spChg>
        <pc:spChg chg="mod">
          <ac:chgData name="Wouter S" userId="883730606ed487c7" providerId="LiveId" clId="{C41FA996-C0F1-486C-9B0A-D8EEF446A939}" dt="2021-05-05T20:41:15.615" v="936" actId="3064"/>
          <ac:spMkLst>
            <pc:docMk/>
            <pc:sldMk cId="160474954" sldId="261"/>
            <ac:spMk id="53" creationId="{8556B577-E1EF-4978-B52F-46E42A74AE7A}"/>
          </ac:spMkLst>
        </pc:spChg>
        <pc:grpChg chg="add del mod">
          <ac:chgData name="Wouter S" userId="883730606ed487c7" providerId="LiveId" clId="{C41FA996-C0F1-486C-9B0A-D8EEF446A939}" dt="2021-05-05T20:42:31.402" v="952" actId="1076"/>
          <ac:grpSpMkLst>
            <pc:docMk/>
            <pc:sldMk cId="160474954" sldId="261"/>
            <ac:grpSpMk id="3" creationId="{5384C76E-8BC0-404B-8512-67127D6C6F6C}"/>
          </ac:grpSpMkLst>
        </pc:grp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9" creationId="{7897C4B6-42EC-4697-B0D4-2DAEA3055C11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15" creationId="{A568EEEA-1A7B-48EB-B4CE-F160564016A9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16" creationId="{89454849-2108-4278-BC38-E9A5A6E2B3F8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23" creationId="{C5E225D9-5942-4436-8DA6-E5A8424F464B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25" creationId="{EC3DBCE3-A43E-4189-85E0-1532A7CE3AE2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32" creationId="{5A071653-3873-4409-A83E-52BCBFF4665B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33" creationId="{D6C22B51-6513-4A14-B70B-774D3DC8BF64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34" creationId="{55C3BAC9-A04A-41BF-9193-177378F643D5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55" creationId="{E8C2401A-4EEF-4DC0-8561-ED3D4192BB57}"/>
          </ac:cxnSpMkLst>
        </pc:cxnChg>
        <pc:cxnChg chg="mod">
          <ac:chgData name="Wouter S" userId="883730606ed487c7" providerId="LiveId" clId="{C41FA996-C0F1-486C-9B0A-D8EEF446A939}" dt="2021-05-05T20:41:59.630" v="946" actId="21"/>
          <ac:cxnSpMkLst>
            <pc:docMk/>
            <pc:sldMk cId="160474954" sldId="261"/>
            <ac:cxnSpMk id="60" creationId="{B7013AD9-19FB-441C-8A3B-97FBFEEB41A6}"/>
          </ac:cxnSpMkLst>
        </pc:cxnChg>
      </pc:sldChg>
      <pc:sldChg chg="delSp modSp add mod delAnim">
        <pc:chgData name="Wouter S" userId="883730606ed487c7" providerId="LiveId" clId="{C41FA996-C0F1-486C-9B0A-D8EEF446A939}" dt="2021-05-05T20:12:22.162" v="542" actId="20577"/>
        <pc:sldMkLst>
          <pc:docMk/>
          <pc:sldMk cId="1958324237" sldId="261"/>
        </pc:sldMkLst>
        <pc:spChg chg="mod">
          <ac:chgData name="Wouter S" userId="883730606ed487c7" providerId="LiveId" clId="{C41FA996-C0F1-486C-9B0A-D8EEF446A939}" dt="2021-05-05T20:09:43.787" v="383" actId="20577"/>
          <ac:spMkLst>
            <pc:docMk/>
            <pc:sldMk cId="1958324237" sldId="261"/>
            <ac:spMk id="2" creationId="{AD9F3B49-A1AE-4452-9DCD-1DAE80AF85E5}"/>
          </ac:spMkLst>
        </pc:spChg>
        <pc:spChg chg="del">
          <ac:chgData name="Wouter S" userId="883730606ed487c7" providerId="LiveId" clId="{C41FA996-C0F1-486C-9B0A-D8EEF446A939}" dt="2021-05-05T20:10:41.065" v="389" actId="478"/>
          <ac:spMkLst>
            <pc:docMk/>
            <pc:sldMk cId="1958324237" sldId="261"/>
            <ac:spMk id="14" creationId="{5BA4FFB0-B6A0-48BD-852B-32DE49C0F437}"/>
          </ac:spMkLst>
        </pc:spChg>
        <pc:spChg chg="del">
          <ac:chgData name="Wouter S" userId="883730606ed487c7" providerId="LiveId" clId="{C41FA996-C0F1-486C-9B0A-D8EEF446A939}" dt="2021-05-05T20:10:41.065" v="389" actId="478"/>
          <ac:spMkLst>
            <pc:docMk/>
            <pc:sldMk cId="1958324237" sldId="261"/>
            <ac:spMk id="15" creationId="{6EB3D588-6267-4C61-BD99-C21D85E58804}"/>
          </ac:spMkLst>
        </pc:spChg>
        <pc:spChg chg="del">
          <ac:chgData name="Wouter S" userId="883730606ed487c7" providerId="LiveId" clId="{C41FA996-C0F1-486C-9B0A-D8EEF446A939}" dt="2021-05-05T20:10:41.065" v="389" actId="478"/>
          <ac:spMkLst>
            <pc:docMk/>
            <pc:sldMk cId="1958324237" sldId="261"/>
            <ac:spMk id="20" creationId="{9FC8B8F5-4840-4602-85B4-A64FCB5FD80E}"/>
          </ac:spMkLst>
        </pc:spChg>
        <pc:spChg chg="del">
          <ac:chgData name="Wouter S" userId="883730606ed487c7" providerId="LiveId" clId="{C41FA996-C0F1-486C-9B0A-D8EEF446A939}" dt="2021-05-05T20:10:41.065" v="389" actId="478"/>
          <ac:spMkLst>
            <pc:docMk/>
            <pc:sldMk cId="1958324237" sldId="261"/>
            <ac:spMk id="21" creationId="{D9FFB3CE-6C7B-4D91-9568-25B5E4B60657}"/>
          </ac:spMkLst>
        </pc:spChg>
        <pc:spChg chg="del">
          <ac:chgData name="Wouter S" userId="883730606ed487c7" providerId="LiveId" clId="{C41FA996-C0F1-486C-9B0A-D8EEF446A939}" dt="2021-05-05T20:10:41.065" v="389" actId="478"/>
          <ac:spMkLst>
            <pc:docMk/>
            <pc:sldMk cId="1958324237" sldId="261"/>
            <ac:spMk id="23" creationId="{14037DD8-4034-45B4-8552-514B5B239993}"/>
          </ac:spMkLst>
        </pc:spChg>
        <pc:spChg chg="mod">
          <ac:chgData name="Wouter S" userId="883730606ed487c7" providerId="LiveId" clId="{C41FA996-C0F1-486C-9B0A-D8EEF446A939}" dt="2021-05-05T20:12:22.162" v="542" actId="20577"/>
          <ac:spMkLst>
            <pc:docMk/>
            <pc:sldMk cId="1958324237" sldId="261"/>
            <ac:spMk id="24" creationId="{59EFCE51-179E-4756-95DA-4F71FAF132D8}"/>
          </ac:spMkLst>
        </pc:spChg>
        <pc:picChg chg="del">
          <ac:chgData name="Wouter S" userId="883730606ed487c7" providerId="LiveId" clId="{C41FA996-C0F1-486C-9B0A-D8EEF446A939}" dt="2021-05-05T20:10:41.065" v="389" actId="478"/>
          <ac:picMkLst>
            <pc:docMk/>
            <pc:sldMk cId="1958324237" sldId="261"/>
            <ac:picMk id="16" creationId="{C3EF5FB8-722C-4099-9544-1D220A11E4F8}"/>
          </ac:picMkLst>
        </pc:picChg>
        <pc:picChg chg="del">
          <ac:chgData name="Wouter S" userId="883730606ed487c7" providerId="LiveId" clId="{C41FA996-C0F1-486C-9B0A-D8EEF446A939}" dt="2021-05-05T20:10:41.065" v="389" actId="478"/>
          <ac:picMkLst>
            <pc:docMk/>
            <pc:sldMk cId="1958324237" sldId="261"/>
            <ac:picMk id="17" creationId="{AFF6DC49-6EB3-4963-8AE5-79DF47A9456F}"/>
          </ac:picMkLst>
        </pc:picChg>
        <pc:picChg chg="del">
          <ac:chgData name="Wouter S" userId="883730606ed487c7" providerId="LiveId" clId="{C41FA996-C0F1-486C-9B0A-D8EEF446A939}" dt="2021-05-05T20:10:41.065" v="389" actId="478"/>
          <ac:picMkLst>
            <pc:docMk/>
            <pc:sldMk cId="1958324237" sldId="261"/>
            <ac:picMk id="18" creationId="{E59158FB-8E04-4803-B1BB-F7EE9092D5D7}"/>
          </ac:picMkLst>
        </pc:picChg>
        <pc:picChg chg="del">
          <ac:chgData name="Wouter S" userId="883730606ed487c7" providerId="LiveId" clId="{C41FA996-C0F1-486C-9B0A-D8EEF446A939}" dt="2021-05-05T20:10:41.065" v="389" actId="478"/>
          <ac:picMkLst>
            <pc:docMk/>
            <pc:sldMk cId="1958324237" sldId="261"/>
            <ac:picMk id="19" creationId="{0081F7F6-8BFF-42E2-955E-B219032A57DE}"/>
          </ac:picMkLst>
        </pc:picChg>
        <pc:picChg chg="del">
          <ac:chgData name="Wouter S" userId="883730606ed487c7" providerId="LiveId" clId="{C41FA996-C0F1-486C-9B0A-D8EEF446A939}" dt="2021-05-05T20:10:41.065" v="389" actId="478"/>
          <ac:picMkLst>
            <pc:docMk/>
            <pc:sldMk cId="1958324237" sldId="261"/>
            <ac:picMk id="22" creationId="{80EAB4C1-AF2A-4F50-8B2C-645811833ED1}"/>
          </ac:picMkLst>
        </pc:picChg>
      </pc:sldChg>
      <pc:sldChg chg="addSp delSp modSp mod">
        <pc:chgData name="Wouter S" userId="883730606ed487c7" providerId="LiveId" clId="{C41FA996-C0F1-486C-9B0A-D8EEF446A939}" dt="2021-05-05T20:32:40.349" v="751" actId="1076"/>
        <pc:sldMkLst>
          <pc:docMk/>
          <pc:sldMk cId="1958324237" sldId="262"/>
        </pc:sldMkLst>
        <pc:spChg chg="mod">
          <ac:chgData name="Wouter S" userId="883730606ed487c7" providerId="LiveId" clId="{C41FA996-C0F1-486C-9B0A-D8EEF446A939}" dt="2021-05-05T20:31:24.086" v="720" actId="20577"/>
          <ac:spMkLst>
            <pc:docMk/>
            <pc:sldMk cId="1958324237" sldId="262"/>
            <ac:spMk id="2" creationId="{AD9F3B49-A1AE-4452-9DCD-1DAE80AF85E5}"/>
          </ac:spMkLst>
        </pc:spChg>
        <pc:spChg chg="add del mod">
          <ac:chgData name="Wouter S" userId="883730606ed487c7" providerId="LiveId" clId="{C41FA996-C0F1-486C-9B0A-D8EEF446A939}" dt="2021-05-05T20:31:10.149" v="715" actId="478"/>
          <ac:spMkLst>
            <pc:docMk/>
            <pc:sldMk cId="1958324237" sldId="262"/>
            <ac:spMk id="4" creationId="{42285192-8A59-4796-978B-2F8EF801D28B}"/>
          </ac:spMkLst>
        </pc:spChg>
        <pc:spChg chg="mod">
          <ac:chgData name="Wouter S" userId="883730606ed487c7" providerId="LiveId" clId="{C41FA996-C0F1-486C-9B0A-D8EEF446A939}" dt="2021-05-05T20:32:12.920" v="745" actId="1076"/>
          <ac:spMkLst>
            <pc:docMk/>
            <pc:sldMk cId="1958324237" sldId="262"/>
            <ac:spMk id="14" creationId="{5BA4FFB0-B6A0-48BD-852B-32DE49C0F437}"/>
          </ac:spMkLst>
        </pc:spChg>
        <pc:spChg chg="mod">
          <ac:chgData name="Wouter S" userId="883730606ed487c7" providerId="LiveId" clId="{C41FA996-C0F1-486C-9B0A-D8EEF446A939}" dt="2021-05-05T20:32:12.920" v="745" actId="1076"/>
          <ac:spMkLst>
            <pc:docMk/>
            <pc:sldMk cId="1958324237" sldId="262"/>
            <ac:spMk id="15" creationId="{6EB3D588-6267-4C61-BD99-C21D85E58804}"/>
          </ac:spMkLst>
        </pc:spChg>
        <pc:spChg chg="mod">
          <ac:chgData name="Wouter S" userId="883730606ed487c7" providerId="LiveId" clId="{C41FA996-C0F1-486C-9B0A-D8EEF446A939}" dt="2021-05-05T20:32:12.920" v="745" actId="1076"/>
          <ac:spMkLst>
            <pc:docMk/>
            <pc:sldMk cId="1958324237" sldId="262"/>
            <ac:spMk id="20" creationId="{9FC8B8F5-4840-4602-85B4-A64FCB5FD80E}"/>
          </ac:spMkLst>
        </pc:spChg>
        <pc:spChg chg="mod">
          <ac:chgData name="Wouter S" userId="883730606ed487c7" providerId="LiveId" clId="{C41FA996-C0F1-486C-9B0A-D8EEF446A939}" dt="2021-05-05T20:32:12.920" v="745" actId="1076"/>
          <ac:spMkLst>
            <pc:docMk/>
            <pc:sldMk cId="1958324237" sldId="262"/>
            <ac:spMk id="21" creationId="{D9FFB3CE-6C7B-4D91-9568-25B5E4B60657}"/>
          </ac:spMkLst>
        </pc:spChg>
        <pc:spChg chg="mod">
          <ac:chgData name="Wouter S" userId="883730606ed487c7" providerId="LiveId" clId="{C41FA996-C0F1-486C-9B0A-D8EEF446A939}" dt="2021-05-05T20:32:12.920" v="745" actId="1076"/>
          <ac:spMkLst>
            <pc:docMk/>
            <pc:sldMk cId="1958324237" sldId="262"/>
            <ac:spMk id="23" creationId="{14037DD8-4034-45B4-8552-514B5B239993}"/>
          </ac:spMkLst>
        </pc:spChg>
        <pc:spChg chg="del">
          <ac:chgData name="Wouter S" userId="883730606ed487c7" providerId="LiveId" clId="{C41FA996-C0F1-486C-9B0A-D8EEF446A939}" dt="2021-05-05T20:31:08.022" v="714" actId="478"/>
          <ac:spMkLst>
            <pc:docMk/>
            <pc:sldMk cId="1958324237" sldId="262"/>
            <ac:spMk id="24" creationId="{59EFCE51-179E-4756-95DA-4F71FAF132D8}"/>
          </ac:spMkLst>
        </pc:spChg>
        <pc:spChg chg="add mod">
          <ac:chgData name="Wouter S" userId="883730606ed487c7" providerId="LiveId" clId="{C41FA996-C0F1-486C-9B0A-D8EEF446A939}" dt="2021-05-05T20:32:02.445" v="744" actId="400"/>
          <ac:spMkLst>
            <pc:docMk/>
            <pc:sldMk cId="1958324237" sldId="262"/>
            <ac:spMk id="25" creationId="{0C78D4D8-73DA-4D88-8055-185A38BFE7C7}"/>
          </ac:spMkLst>
        </pc:spChg>
        <pc:picChg chg="add mod">
          <ac:chgData name="Wouter S" userId="883730606ed487c7" providerId="LiveId" clId="{C41FA996-C0F1-486C-9B0A-D8EEF446A939}" dt="2021-05-05T20:32:40.349" v="751" actId="1076"/>
          <ac:picMkLst>
            <pc:docMk/>
            <pc:sldMk cId="1958324237" sldId="262"/>
            <ac:picMk id="6" creationId="{BB31C857-D716-4CF2-B1FA-CD4B88B9CFB6}"/>
          </ac:picMkLst>
        </pc:picChg>
        <pc:picChg chg="mod">
          <ac:chgData name="Wouter S" userId="883730606ed487c7" providerId="LiveId" clId="{C41FA996-C0F1-486C-9B0A-D8EEF446A939}" dt="2021-05-05T20:32:12.920" v="745" actId="1076"/>
          <ac:picMkLst>
            <pc:docMk/>
            <pc:sldMk cId="1958324237" sldId="262"/>
            <ac:picMk id="16" creationId="{C3EF5FB8-722C-4099-9544-1D220A11E4F8}"/>
          </ac:picMkLst>
        </pc:picChg>
        <pc:picChg chg="mod">
          <ac:chgData name="Wouter S" userId="883730606ed487c7" providerId="LiveId" clId="{C41FA996-C0F1-486C-9B0A-D8EEF446A939}" dt="2021-05-05T20:32:12.920" v="745" actId="1076"/>
          <ac:picMkLst>
            <pc:docMk/>
            <pc:sldMk cId="1958324237" sldId="262"/>
            <ac:picMk id="17" creationId="{AFF6DC49-6EB3-4963-8AE5-79DF47A9456F}"/>
          </ac:picMkLst>
        </pc:picChg>
        <pc:picChg chg="mod">
          <ac:chgData name="Wouter S" userId="883730606ed487c7" providerId="LiveId" clId="{C41FA996-C0F1-486C-9B0A-D8EEF446A939}" dt="2021-05-05T20:32:12.920" v="745" actId="1076"/>
          <ac:picMkLst>
            <pc:docMk/>
            <pc:sldMk cId="1958324237" sldId="262"/>
            <ac:picMk id="18" creationId="{E59158FB-8E04-4803-B1BB-F7EE9092D5D7}"/>
          </ac:picMkLst>
        </pc:picChg>
        <pc:picChg chg="mod">
          <ac:chgData name="Wouter S" userId="883730606ed487c7" providerId="LiveId" clId="{C41FA996-C0F1-486C-9B0A-D8EEF446A939}" dt="2021-05-05T20:32:12.920" v="745" actId="1076"/>
          <ac:picMkLst>
            <pc:docMk/>
            <pc:sldMk cId="1958324237" sldId="262"/>
            <ac:picMk id="19" creationId="{0081F7F6-8BFF-42E2-955E-B219032A57DE}"/>
          </ac:picMkLst>
        </pc:picChg>
        <pc:picChg chg="mod">
          <ac:chgData name="Wouter S" userId="883730606ed487c7" providerId="LiveId" clId="{C41FA996-C0F1-486C-9B0A-D8EEF446A939}" dt="2021-05-05T20:32:12.920" v="745" actId="1076"/>
          <ac:picMkLst>
            <pc:docMk/>
            <pc:sldMk cId="1958324237" sldId="262"/>
            <ac:picMk id="22" creationId="{80EAB4C1-AF2A-4F50-8B2C-645811833ED1}"/>
          </ac:picMkLst>
        </pc:picChg>
      </pc:sldChg>
      <pc:sldChg chg="addSp modSp mod ord modAnim">
        <pc:chgData name="Wouter S" userId="883730606ed487c7" providerId="LiveId" clId="{C41FA996-C0F1-486C-9B0A-D8EEF446A939}" dt="2021-05-05T21:25:22.944" v="1072" actId="1076"/>
        <pc:sldMkLst>
          <pc:docMk/>
          <pc:sldMk cId="2769783946" sldId="263"/>
        </pc:sldMkLst>
        <pc:picChg chg="add mod">
          <ac:chgData name="Wouter S" userId="883730606ed487c7" providerId="LiveId" clId="{C41FA996-C0F1-486C-9B0A-D8EEF446A939}" dt="2021-05-05T21:25:22.944" v="1072" actId="1076"/>
          <ac:picMkLst>
            <pc:docMk/>
            <pc:sldMk cId="2769783946" sldId="263"/>
            <ac:picMk id="3" creationId="{0C1BE446-90DF-4C9E-A46D-B899DBE1112B}"/>
          </ac:picMkLst>
        </pc:picChg>
      </pc:sldChg>
      <pc:sldChg chg="addSp modSp mod">
        <pc:chgData name="Wouter S" userId="883730606ed487c7" providerId="LiveId" clId="{C41FA996-C0F1-486C-9B0A-D8EEF446A939}" dt="2021-05-05T20:25:19.848" v="554" actId="14100"/>
        <pc:sldMkLst>
          <pc:docMk/>
          <pc:sldMk cId="1958324237" sldId="264"/>
        </pc:sldMkLst>
        <pc:picChg chg="add mod">
          <ac:chgData name="Wouter S" userId="883730606ed487c7" providerId="LiveId" clId="{C41FA996-C0F1-486C-9B0A-D8EEF446A939}" dt="2021-05-05T20:25:19.848" v="554" actId="14100"/>
          <ac:picMkLst>
            <pc:docMk/>
            <pc:sldMk cId="1958324237" sldId="264"/>
            <ac:picMk id="4" creationId="{A4602554-2FAE-4C5E-97BD-618F77D83300}"/>
          </ac:picMkLst>
        </pc:picChg>
        <pc:picChg chg="add mod">
          <ac:chgData name="Wouter S" userId="883730606ed487c7" providerId="LiveId" clId="{C41FA996-C0F1-486C-9B0A-D8EEF446A939}" dt="2021-05-05T20:25:05.111" v="546" actId="1076"/>
          <ac:picMkLst>
            <pc:docMk/>
            <pc:sldMk cId="1958324237" sldId="264"/>
            <ac:picMk id="6" creationId="{3D788BBE-CB03-46FD-92CA-C72AB226865B}"/>
          </ac:picMkLst>
        </pc:picChg>
      </pc:sldChg>
      <pc:sldChg chg="addSp delSp modSp mod ord">
        <pc:chgData name="Wouter S" userId="883730606ed487c7" providerId="LiveId" clId="{C41FA996-C0F1-486C-9B0A-D8EEF446A939}" dt="2021-05-05T20:52:08.206" v="1038"/>
        <pc:sldMkLst>
          <pc:docMk/>
          <pc:sldMk cId="2401381222" sldId="264"/>
        </pc:sldMkLst>
        <pc:spChg chg="add del mod">
          <ac:chgData name="Wouter S" userId="883730606ed487c7" providerId="LiveId" clId="{C41FA996-C0F1-486C-9B0A-D8EEF446A939}" dt="2021-05-05T20:51:11.234" v="1030" actId="478"/>
          <ac:spMkLst>
            <pc:docMk/>
            <pc:sldMk cId="2401381222" sldId="264"/>
            <ac:spMk id="3" creationId="{FA01B9F2-A7E1-45AF-AE56-D338C9845BBD}"/>
          </ac:spMkLst>
        </pc:spChg>
        <pc:grpChg chg="mod">
          <ac:chgData name="Wouter S" userId="883730606ed487c7" providerId="LiveId" clId="{C41FA996-C0F1-486C-9B0A-D8EEF446A939}" dt="2021-05-05T20:51:46.616" v="1032" actId="14100"/>
          <ac:grpSpMkLst>
            <pc:docMk/>
            <pc:sldMk cId="2401381222" sldId="264"/>
            <ac:grpSpMk id="35" creationId="{F2238747-6492-4416-A5B2-D4B512EAFD6F}"/>
          </ac:grpSpMkLst>
        </pc:grpChg>
      </pc:sldChg>
      <pc:sldChg chg="delSp mod delAnim">
        <pc:chgData name="Wouter S" userId="883730606ed487c7" providerId="LiveId" clId="{C41FA996-C0F1-486C-9B0A-D8EEF446A939}" dt="2021-05-05T22:26:22.638" v="1225" actId="21"/>
        <pc:sldMkLst>
          <pc:docMk/>
          <pc:sldMk cId="3887992754" sldId="265"/>
        </pc:sldMkLst>
        <pc:spChg chg="del">
          <ac:chgData name="Wouter S" userId="883730606ed487c7" providerId="LiveId" clId="{C41FA996-C0F1-486C-9B0A-D8EEF446A939}" dt="2021-05-05T22:26:22.638" v="1225" actId="21"/>
          <ac:spMkLst>
            <pc:docMk/>
            <pc:sldMk cId="3887992754" sldId="265"/>
            <ac:spMk id="37" creationId="{98B50E12-CF99-4AC0-BA39-24D8527D3708}"/>
          </ac:spMkLst>
        </pc:spChg>
        <pc:picChg chg="del">
          <ac:chgData name="Wouter S" userId="883730606ed487c7" providerId="LiveId" clId="{C41FA996-C0F1-486C-9B0A-D8EEF446A939}" dt="2021-05-05T22:26:22.638" v="1225" actId="21"/>
          <ac:picMkLst>
            <pc:docMk/>
            <pc:sldMk cId="3887992754" sldId="265"/>
            <ac:picMk id="3" creationId="{55D51E21-FA6C-400A-B650-67551787555D}"/>
          </ac:picMkLst>
        </pc:picChg>
      </pc:sldChg>
      <pc:sldChg chg="modSp del mod">
        <pc:chgData name="Wouter S" userId="883730606ed487c7" providerId="LiveId" clId="{C41FA996-C0F1-486C-9B0A-D8EEF446A939}" dt="2021-05-05T20:50:57.650" v="1027" actId="47"/>
        <pc:sldMkLst>
          <pc:docMk/>
          <pc:sldMk cId="1958324237" sldId="266"/>
        </pc:sldMkLst>
        <pc:spChg chg="mod">
          <ac:chgData name="Wouter S" userId="883730606ed487c7" providerId="LiveId" clId="{C41FA996-C0F1-486C-9B0A-D8EEF446A939}" dt="2021-05-05T20:33:58.846" v="753" actId="20577"/>
          <ac:spMkLst>
            <pc:docMk/>
            <pc:sldMk cId="1958324237" sldId="266"/>
            <ac:spMk id="24" creationId="{59EFCE51-179E-4756-95DA-4F71FAF132D8}"/>
          </ac:spMkLst>
        </pc:spChg>
      </pc:sldChg>
      <pc:sldChg chg="addSp delSp modSp mod ord delAnim modAnim">
        <pc:chgData name="Wouter S" userId="883730606ed487c7" providerId="LiveId" clId="{C41FA996-C0F1-486C-9B0A-D8EEF446A939}" dt="2021-05-05T22:42:07.167" v="1311" actId="20577"/>
        <pc:sldMkLst>
          <pc:docMk/>
          <pc:sldMk cId="1958324237" sldId="267"/>
        </pc:sldMkLst>
        <pc:spChg chg="mod">
          <ac:chgData name="Wouter S" userId="883730606ed487c7" providerId="LiveId" clId="{C41FA996-C0F1-486C-9B0A-D8EEF446A939}" dt="2021-05-05T20:49:44.712" v="1025" actId="20577"/>
          <ac:spMkLst>
            <pc:docMk/>
            <pc:sldMk cId="1958324237" sldId="267"/>
            <ac:spMk id="2" creationId="{AD9F3B49-A1AE-4452-9DCD-1DAE80AF85E5}"/>
          </ac:spMkLst>
        </pc:spChg>
        <pc:spChg chg="add mod">
          <ac:chgData name="Wouter S" userId="883730606ed487c7" providerId="LiveId" clId="{C41FA996-C0F1-486C-9B0A-D8EEF446A939}" dt="2021-05-05T22:31:16.671" v="1248" actId="1076"/>
          <ac:spMkLst>
            <pc:docMk/>
            <pc:sldMk cId="1958324237" sldId="267"/>
            <ac:spMk id="7" creationId="{559602F8-020D-4DFD-856B-289EA9BEDB3A}"/>
          </ac:spMkLst>
        </pc:spChg>
        <pc:spChg chg="add mod">
          <ac:chgData name="Wouter S" userId="883730606ed487c7" providerId="LiveId" clId="{C41FA996-C0F1-486C-9B0A-D8EEF446A939}" dt="2021-05-05T22:17:23.116" v="1176" actId="20577"/>
          <ac:spMkLst>
            <pc:docMk/>
            <pc:sldMk cId="1958324237" sldId="267"/>
            <ac:spMk id="11" creationId="{5796306C-BB9B-40C7-8111-5E7D66A8B323}"/>
          </ac:spMkLst>
        </pc:spChg>
        <pc:spChg chg="add mod">
          <ac:chgData name="Wouter S" userId="883730606ed487c7" providerId="LiveId" clId="{C41FA996-C0F1-486C-9B0A-D8EEF446A939}" dt="2021-05-05T22:20:31.570" v="1219" actId="1037"/>
          <ac:spMkLst>
            <pc:docMk/>
            <pc:sldMk cId="1958324237" sldId="267"/>
            <ac:spMk id="13" creationId="{A5F1E41A-9479-43A6-B38F-873B4B8DD5C9}"/>
          </ac:spMkLst>
        </pc:spChg>
        <pc:spChg chg="add mod">
          <ac:chgData name="Wouter S" userId="883730606ed487c7" providerId="LiveId" clId="{C41FA996-C0F1-486C-9B0A-D8EEF446A939}" dt="2021-05-05T22:17:10.652" v="1170" actId="1076"/>
          <ac:spMkLst>
            <pc:docMk/>
            <pc:sldMk cId="1958324237" sldId="267"/>
            <ac:spMk id="15" creationId="{ACBE2384-1B09-40D7-8E3B-7DCE2E902588}"/>
          </ac:spMkLst>
        </pc:spChg>
        <pc:spChg chg="add mod">
          <ac:chgData name="Wouter S" userId="883730606ed487c7" providerId="LiveId" clId="{C41FA996-C0F1-486C-9B0A-D8EEF446A939}" dt="2021-05-05T22:16:52.605" v="1149" actId="571"/>
          <ac:spMkLst>
            <pc:docMk/>
            <pc:sldMk cId="1958324237" sldId="267"/>
            <ac:spMk id="16" creationId="{DFE652D2-883F-46F2-A7B8-3702B3ECE248}"/>
          </ac:spMkLst>
        </pc:spChg>
        <pc:spChg chg="add mod">
          <ac:chgData name="Wouter S" userId="883730606ed487c7" providerId="LiveId" clId="{C41FA996-C0F1-486C-9B0A-D8EEF446A939}" dt="2021-05-05T22:35:51.933" v="1287" actId="1076"/>
          <ac:spMkLst>
            <pc:docMk/>
            <pc:sldMk cId="1958324237" sldId="267"/>
            <ac:spMk id="18" creationId="{45FACC38-DA56-4C9A-B5B6-44BB0841EB30}"/>
          </ac:spMkLst>
        </pc:spChg>
        <pc:spChg chg="add mod">
          <ac:chgData name="Wouter S" userId="883730606ed487c7" providerId="LiveId" clId="{C41FA996-C0F1-486C-9B0A-D8EEF446A939}" dt="2021-05-05T22:32:21.479" v="1270" actId="1076"/>
          <ac:spMkLst>
            <pc:docMk/>
            <pc:sldMk cId="1958324237" sldId="267"/>
            <ac:spMk id="21" creationId="{1D947344-FF37-4CBA-8A21-FC22E3FA3BB5}"/>
          </ac:spMkLst>
        </pc:spChg>
        <pc:spChg chg="mod">
          <ac:chgData name="Wouter S" userId="883730606ed487c7" providerId="LiveId" clId="{C41FA996-C0F1-486C-9B0A-D8EEF446A939}" dt="2021-05-05T22:42:07.167" v="1311" actId="20577"/>
          <ac:spMkLst>
            <pc:docMk/>
            <pc:sldMk cId="1958324237" sldId="267"/>
            <ac:spMk id="24" creationId="{59EFCE51-179E-4756-95DA-4F71FAF132D8}"/>
          </ac:spMkLst>
        </pc:spChg>
        <pc:spChg chg="add mod">
          <ac:chgData name="Wouter S" userId="883730606ed487c7" providerId="LiveId" clId="{C41FA996-C0F1-486C-9B0A-D8EEF446A939}" dt="2021-05-05T22:31:09.438" v="1247" actId="1076"/>
          <ac:spMkLst>
            <pc:docMk/>
            <pc:sldMk cId="1958324237" sldId="267"/>
            <ac:spMk id="25" creationId="{16F2CFA4-7EE3-400A-9C02-21DAAEA5D543}"/>
          </ac:spMkLst>
        </pc:spChg>
        <pc:spChg chg="add mod">
          <ac:chgData name="Wouter S" userId="883730606ed487c7" providerId="LiveId" clId="{C41FA996-C0F1-486C-9B0A-D8EEF446A939}" dt="2021-05-05T22:36:38.562" v="1308" actId="1076"/>
          <ac:spMkLst>
            <pc:docMk/>
            <pc:sldMk cId="1958324237" sldId="267"/>
            <ac:spMk id="27" creationId="{BBEA5F28-1E4F-4B25-A793-448BBC3D749E}"/>
          </ac:spMkLst>
        </pc:spChg>
        <pc:picChg chg="mod">
          <ac:chgData name="Wouter S" userId="883730606ed487c7" providerId="LiveId" clId="{C41FA996-C0F1-486C-9B0A-D8EEF446A939}" dt="2021-05-05T22:20:40.901" v="1224" actId="1076"/>
          <ac:picMkLst>
            <pc:docMk/>
            <pc:sldMk cId="1958324237" sldId="267"/>
            <ac:picMk id="4" creationId="{A4602554-2FAE-4C5E-97BD-618F77D83300}"/>
          </ac:picMkLst>
        </pc:picChg>
        <pc:picChg chg="add mod ord">
          <ac:chgData name="Wouter S" userId="883730606ed487c7" providerId="LiveId" clId="{C41FA996-C0F1-486C-9B0A-D8EEF446A939}" dt="2021-05-05T22:20:35.560" v="1223" actId="1076"/>
          <ac:picMkLst>
            <pc:docMk/>
            <pc:sldMk cId="1958324237" sldId="267"/>
            <ac:picMk id="5" creationId="{7A57211B-1D57-42E1-A30F-A277E481CB13}"/>
          </ac:picMkLst>
        </pc:picChg>
        <pc:picChg chg="mod">
          <ac:chgData name="Wouter S" userId="883730606ed487c7" providerId="LiveId" clId="{C41FA996-C0F1-486C-9B0A-D8EEF446A939}" dt="2021-05-05T22:20:40.901" v="1224" actId="1076"/>
          <ac:picMkLst>
            <pc:docMk/>
            <pc:sldMk cId="1958324237" sldId="267"/>
            <ac:picMk id="6" creationId="{3D788BBE-CB03-46FD-92CA-C72AB226865B}"/>
          </ac:picMkLst>
        </pc:picChg>
        <pc:picChg chg="add del mod">
          <ac:chgData name="Wouter S" userId="883730606ed487c7" providerId="LiveId" clId="{C41FA996-C0F1-486C-9B0A-D8EEF446A939}" dt="2021-05-05T22:28:54.456" v="1240" actId="478"/>
          <ac:picMkLst>
            <pc:docMk/>
            <pc:sldMk cId="1958324237" sldId="267"/>
            <ac:picMk id="8" creationId="{1F3FC3E4-B66C-458B-BCB1-DD15D861663D}"/>
          </ac:picMkLst>
        </pc:picChg>
        <pc:picChg chg="add mod">
          <ac:chgData name="Wouter S" userId="883730606ed487c7" providerId="LiveId" clId="{C41FA996-C0F1-486C-9B0A-D8EEF446A939}" dt="2021-05-05T22:20:31.570" v="1219" actId="1037"/>
          <ac:picMkLst>
            <pc:docMk/>
            <pc:sldMk cId="1958324237" sldId="267"/>
            <ac:picMk id="9" creationId="{2A10C1FB-8240-4450-9B41-7C283CBC6599}"/>
          </ac:picMkLst>
        </pc:picChg>
        <pc:picChg chg="add del mod">
          <ac:chgData name="Wouter S" userId="883730606ed487c7" providerId="LiveId" clId="{C41FA996-C0F1-486C-9B0A-D8EEF446A939}" dt="2021-05-05T22:28:50.077" v="1238" actId="478"/>
          <ac:picMkLst>
            <pc:docMk/>
            <pc:sldMk cId="1958324237" sldId="267"/>
            <ac:picMk id="10" creationId="{E1A1439D-FABA-4EC0-9E1B-64E7C31EA8A8}"/>
          </ac:picMkLst>
        </pc:picChg>
        <pc:picChg chg="add mod">
          <ac:chgData name="Wouter S" userId="883730606ed487c7" providerId="LiveId" clId="{C41FA996-C0F1-486C-9B0A-D8EEF446A939}" dt="2021-05-05T22:20:31.570" v="1219" actId="1037"/>
          <ac:picMkLst>
            <pc:docMk/>
            <pc:sldMk cId="1958324237" sldId="267"/>
            <ac:picMk id="12" creationId="{2A229909-F1FF-42D4-8641-DA32C1284064}"/>
          </ac:picMkLst>
        </pc:picChg>
        <pc:picChg chg="add mod">
          <ac:chgData name="Wouter S" userId="883730606ed487c7" providerId="LiveId" clId="{C41FA996-C0F1-486C-9B0A-D8EEF446A939}" dt="2021-05-05T22:28:56.478" v="1241" actId="1076"/>
          <ac:picMkLst>
            <pc:docMk/>
            <pc:sldMk cId="1958324237" sldId="267"/>
            <ac:picMk id="14" creationId="{015944DE-ACB5-4DCB-B9AC-5B316D83841F}"/>
          </ac:picMkLst>
        </pc:picChg>
        <pc:picChg chg="mod">
          <ac:chgData name="Wouter S" userId="883730606ed487c7" providerId="LiveId" clId="{C41FA996-C0F1-486C-9B0A-D8EEF446A939}" dt="2021-05-05T22:34:54.352" v="1272" actId="1076"/>
          <ac:picMkLst>
            <pc:docMk/>
            <pc:sldMk cId="1958324237" sldId="267"/>
            <ac:picMk id="14" creationId="{C6767302-1788-4913-BC31-4D149BE27106}"/>
          </ac:picMkLst>
        </pc:picChg>
        <pc:picChg chg="add mod">
          <ac:chgData name="Wouter S" userId="883730606ed487c7" providerId="LiveId" clId="{C41FA996-C0F1-486C-9B0A-D8EEF446A939}" dt="2021-05-05T22:28:53.026" v="1239" actId="1076"/>
          <ac:picMkLst>
            <pc:docMk/>
            <pc:sldMk cId="1958324237" sldId="267"/>
            <ac:picMk id="17" creationId="{83F84D7F-35E5-43EE-8A13-B8A2FD94AC3F}"/>
          </ac:picMkLst>
        </pc:picChg>
        <pc:picChg chg="add mod">
          <ac:chgData name="Wouter S" userId="883730606ed487c7" providerId="LiveId" clId="{C41FA996-C0F1-486C-9B0A-D8EEF446A939}" dt="2021-05-05T22:20:33.808" v="1221" actId="571"/>
          <ac:picMkLst>
            <pc:docMk/>
            <pc:sldMk cId="1958324237" sldId="267"/>
            <ac:picMk id="19" creationId="{3C9E85D2-464C-46AA-8B94-F8405F0277F3}"/>
          </ac:picMkLst>
        </pc:picChg>
        <pc:picChg chg="add mod">
          <ac:chgData name="Wouter S" userId="883730606ed487c7" providerId="LiveId" clId="{C41FA996-C0F1-486C-9B0A-D8EEF446A939}" dt="2021-05-05T22:26:27.756" v="1227" actId="1076"/>
          <ac:picMkLst>
            <pc:docMk/>
            <pc:sldMk cId="1958324237" sldId="267"/>
            <ac:picMk id="20" creationId="{2361D1FA-64B7-4B3D-A37D-BD6B42413AF5}"/>
          </ac:picMkLst>
        </pc:picChg>
        <pc:picChg chg="add mod">
          <ac:chgData name="Wouter S" userId="883730606ed487c7" providerId="LiveId" clId="{C41FA996-C0F1-486C-9B0A-D8EEF446A939}" dt="2021-05-05T22:36:09.802" v="1289" actId="1076"/>
          <ac:picMkLst>
            <pc:docMk/>
            <pc:sldMk cId="1958324237" sldId="267"/>
            <ac:picMk id="26" creationId="{9B0E9628-A54B-4265-8941-1C8D1853628D}"/>
          </ac:picMkLst>
        </pc:picChg>
      </pc:sldChg>
      <pc:sldChg chg="addSp delSp modSp mod ord">
        <pc:chgData name="Wouter S" userId="883730606ed487c7" providerId="LiveId" clId="{C41FA996-C0F1-486C-9B0A-D8EEF446A939}" dt="2021-05-05T22:30:10.042" v="1245" actId="1076"/>
        <pc:sldMkLst>
          <pc:docMk/>
          <pc:sldMk cId="1066794138" sldId="270"/>
        </pc:sldMkLst>
        <pc:spChg chg="mod">
          <ac:chgData name="Wouter S" userId="883730606ed487c7" providerId="LiveId" clId="{C41FA996-C0F1-486C-9B0A-D8EEF446A939}" dt="2021-05-05T20:39:51.615" v="858" actId="20577"/>
          <ac:spMkLst>
            <pc:docMk/>
            <pc:sldMk cId="1066794138" sldId="270"/>
            <ac:spMk id="2" creationId="{AD9F3B49-A1AE-4452-9DCD-1DAE80AF85E5}"/>
          </ac:spMkLst>
        </pc:spChg>
        <pc:spChg chg="mod">
          <ac:chgData name="Wouter S" userId="883730606ed487c7" providerId="LiveId" clId="{C41FA996-C0F1-486C-9B0A-D8EEF446A939}" dt="2021-05-05T20:40:21.541" v="910" actId="1076"/>
          <ac:spMkLst>
            <pc:docMk/>
            <pc:sldMk cId="1066794138" sldId="270"/>
            <ac:spMk id="14" creationId="{5BA4FFB0-B6A0-48BD-852B-32DE49C0F437}"/>
          </ac:spMkLst>
        </pc:spChg>
        <pc:spChg chg="mod">
          <ac:chgData name="Wouter S" userId="883730606ed487c7" providerId="LiveId" clId="{C41FA996-C0F1-486C-9B0A-D8EEF446A939}" dt="2021-05-05T20:40:21.541" v="910" actId="1076"/>
          <ac:spMkLst>
            <pc:docMk/>
            <pc:sldMk cId="1066794138" sldId="270"/>
            <ac:spMk id="15" creationId="{6EB3D588-6267-4C61-BD99-C21D85E58804}"/>
          </ac:spMkLst>
        </pc:spChg>
        <pc:spChg chg="mod">
          <ac:chgData name="Wouter S" userId="883730606ed487c7" providerId="LiveId" clId="{C41FA996-C0F1-486C-9B0A-D8EEF446A939}" dt="2021-05-05T20:40:21.541" v="910" actId="1076"/>
          <ac:spMkLst>
            <pc:docMk/>
            <pc:sldMk cId="1066794138" sldId="270"/>
            <ac:spMk id="20" creationId="{9FC8B8F5-4840-4602-85B4-A64FCB5FD80E}"/>
          </ac:spMkLst>
        </pc:spChg>
        <pc:spChg chg="mod">
          <ac:chgData name="Wouter S" userId="883730606ed487c7" providerId="LiveId" clId="{C41FA996-C0F1-486C-9B0A-D8EEF446A939}" dt="2021-05-05T20:40:21.541" v="910" actId="1076"/>
          <ac:spMkLst>
            <pc:docMk/>
            <pc:sldMk cId="1066794138" sldId="270"/>
            <ac:spMk id="21" creationId="{D9FFB3CE-6C7B-4D91-9568-25B5E4B60657}"/>
          </ac:spMkLst>
        </pc:spChg>
        <pc:spChg chg="mod">
          <ac:chgData name="Wouter S" userId="883730606ed487c7" providerId="LiveId" clId="{C41FA996-C0F1-486C-9B0A-D8EEF446A939}" dt="2021-05-05T20:40:21.541" v="910" actId="1076"/>
          <ac:spMkLst>
            <pc:docMk/>
            <pc:sldMk cId="1066794138" sldId="270"/>
            <ac:spMk id="23" creationId="{14037DD8-4034-45B4-8552-514B5B239993}"/>
          </ac:spMkLst>
        </pc:spChg>
        <pc:spChg chg="mod">
          <ac:chgData name="Wouter S" userId="883730606ed487c7" providerId="LiveId" clId="{C41FA996-C0F1-486C-9B0A-D8EEF446A939}" dt="2021-05-05T20:40:11.894" v="909" actId="20577"/>
          <ac:spMkLst>
            <pc:docMk/>
            <pc:sldMk cId="1066794138" sldId="270"/>
            <ac:spMk id="25" creationId="{0C78D4D8-73DA-4D88-8055-185A38BFE7C7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29" creationId="{48A79BAB-E5F9-4940-9E06-11E7EF5F5A30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29" creationId="{6FE63441-08DA-4328-8830-B45A39EAC823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33" creationId="{8C07AC4C-0296-46B7-973A-4EBEB790AB23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33" creationId="{B78F1AA7-0757-4831-9336-DC140989962A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34" creationId="{07C51627-F74A-4ECA-A2FD-BD25931BFB90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34" creationId="{6F3F2C2A-E841-4C5A-9F03-6DEC3D12D965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35" creationId="{3EFB5E34-0D68-4544-A345-FEC1A10DF176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35" creationId="{6A4F11CF-0599-436A-B1BC-782167D78E9A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38" creationId="{4D7837F3-D8C0-498A-B697-08656ED9B8CE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39" creationId="{275A951F-DE0D-47E2-A70B-371D1E7D6015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40" creationId="{73491011-6AD9-4B89-872D-F6288E0187EF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40" creationId="{FEF3F4EC-055A-494A-BE55-705D4095326C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41" creationId="{5AC26ABC-B969-4781-8FFE-3CE65D8226FA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41" creationId="{78EB53F1-E5BB-45C5-833B-CF99460873EE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44" creationId="{66363AC4-64E2-47C2-AFB8-E8FC848AF543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44" creationId="{DC025EA0-31E3-4D63-92BC-E3368B2A5D5A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49" creationId="{16647E48-9A57-4158-95EA-DAC10B86E5CD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49" creationId="{4CAAD5F1-DA5C-42AC-9365-F73D20D33855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53" creationId="{17164A9D-945E-4811-B405-14F52A29EC7D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53" creationId="{7E7C8C5F-BF3E-4E5A-BA32-E530066325F6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54" creationId="{01608EDB-8937-4583-ADA6-72BF215E2E31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54" creationId="{763B34E1-705A-406B-B55C-F0488F1D7915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55" creationId="{8BCD9668-5A7F-4F88-A0BE-775BE7CD9F15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55" creationId="{F6C49DAB-F4A0-47D7-AD15-01E38D7EC1A7}"/>
          </ac:spMkLst>
        </pc:spChg>
        <pc:spChg chg="mod">
          <ac:chgData name="Wouter S" userId="883730606ed487c7" providerId="LiveId" clId="{C41FA996-C0F1-486C-9B0A-D8EEF446A939}" dt="2021-05-05T20:41:54.421" v="942"/>
          <ac:spMkLst>
            <pc:docMk/>
            <pc:sldMk cId="1066794138" sldId="270"/>
            <ac:spMk id="56" creationId="{8C75551B-4361-43B2-ABF3-2A6FE13EA061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56" creationId="{B967800B-7B68-4A7B-BABD-D10F94F763E8}"/>
          </ac:spMkLst>
        </pc:spChg>
        <pc:spChg chg="mod">
          <ac:chgData name="Wouter S" userId="883730606ed487c7" providerId="LiveId" clId="{C41FA996-C0F1-486C-9B0A-D8EEF446A939}" dt="2021-05-05T20:45:04.327" v="965"/>
          <ac:spMkLst>
            <pc:docMk/>
            <pc:sldMk cId="1066794138" sldId="270"/>
            <ac:spMk id="57" creationId="{D51B0225-5580-40AE-8277-21E293CB85FD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60" creationId="{4E882957-B452-402B-818E-FB4283FF4E35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64" creationId="{5BCF9239-FF51-4E9B-9E7A-4C6DBA369782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65" creationId="{F96AEBC2-83BF-4D7F-847F-A77188E6F38A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66" creationId="{AB0B6363-1498-4BD4-9825-00DA210342AB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71" creationId="{96143FC7-D032-41B6-A0B2-39C946B93042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72" creationId="{1D579587-02C9-4891-954B-3CDFC476EB0F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75" creationId="{BBA3AE4A-5E88-4FE0-8A3B-EAF21E92F203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80" creationId="{963F94C1-85E3-4F6A-8928-EA75CE076264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84" creationId="{AB22E28F-29E4-4714-9771-19805C69B61F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85" creationId="{9EF3F9A6-B560-4542-B4C3-A2260931D93E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86" creationId="{E6042A79-789F-41D6-949F-999CDF05898F}"/>
          </ac:spMkLst>
        </pc:spChg>
        <pc:spChg chg="mod">
          <ac:chgData name="Wouter S" userId="883730606ed487c7" providerId="LiveId" clId="{C41FA996-C0F1-486C-9B0A-D8EEF446A939}" dt="2021-05-05T20:43:24.243" v="957"/>
          <ac:spMkLst>
            <pc:docMk/>
            <pc:sldMk cId="1066794138" sldId="270"/>
            <ac:spMk id="87" creationId="{1DCEA78D-7B98-4D2A-90E3-99261BE109ED}"/>
          </ac:spMkLst>
        </pc:spChg>
        <pc:grpChg chg="add del mod">
          <ac:chgData name="Wouter S" userId="883730606ed487c7" providerId="LiveId" clId="{C41FA996-C0F1-486C-9B0A-D8EEF446A939}" dt="2021-05-05T20:45:10.280" v="970"/>
          <ac:grpSpMkLst>
            <pc:docMk/>
            <pc:sldMk cId="1066794138" sldId="270"/>
            <ac:grpSpMk id="26" creationId="{34AC904A-D109-449B-B4B9-03153C5ADE55}"/>
          </ac:grpSpMkLst>
        </pc:grpChg>
        <pc:grpChg chg="add del mod">
          <ac:chgData name="Wouter S" userId="883730606ed487c7" providerId="LiveId" clId="{C41FA996-C0F1-486C-9B0A-D8EEF446A939}" dt="2021-05-05T20:41:58.595" v="945"/>
          <ac:grpSpMkLst>
            <pc:docMk/>
            <pc:sldMk cId="1066794138" sldId="270"/>
            <ac:grpSpMk id="26" creationId="{8B994489-3ACD-464E-80A4-7E807E4EDD19}"/>
          </ac:grpSpMkLst>
        </pc:grpChg>
        <pc:grpChg chg="mod">
          <ac:chgData name="Wouter S" userId="883730606ed487c7" providerId="LiveId" clId="{C41FA996-C0F1-486C-9B0A-D8EEF446A939}" dt="2021-05-05T20:41:54.421" v="942"/>
          <ac:grpSpMkLst>
            <pc:docMk/>
            <pc:sldMk cId="1066794138" sldId="270"/>
            <ac:grpSpMk id="39" creationId="{15CCE348-FC07-4EF7-9F1C-223754844C76}"/>
          </ac:grpSpMkLst>
        </pc:grpChg>
        <pc:grpChg chg="add del mod">
          <ac:chgData name="Wouter S" userId="883730606ed487c7" providerId="LiveId" clId="{C41FA996-C0F1-486C-9B0A-D8EEF446A939}" dt="2021-05-05T20:43:31.097" v="962"/>
          <ac:grpSpMkLst>
            <pc:docMk/>
            <pc:sldMk cId="1066794138" sldId="270"/>
            <ac:grpSpMk id="57" creationId="{33DAE7D5-C883-4E84-84CF-34D058E71279}"/>
          </ac:grpSpMkLst>
        </pc:grpChg>
        <pc:grpChg chg="mod">
          <ac:chgData name="Wouter S" userId="883730606ed487c7" providerId="LiveId" clId="{C41FA996-C0F1-486C-9B0A-D8EEF446A939}" dt="2021-05-05T20:43:24.243" v="957"/>
          <ac:grpSpMkLst>
            <pc:docMk/>
            <pc:sldMk cId="1066794138" sldId="270"/>
            <ac:grpSpMk id="70" creationId="{B5EC6534-65C6-4C9E-B675-DA6AEE6FFFFB}"/>
          </ac:grpSpMkLst>
        </pc:grpChg>
        <pc:picChg chg="add mod">
          <ac:chgData name="Wouter S" userId="883730606ed487c7" providerId="LiveId" clId="{C41FA996-C0F1-486C-9B0A-D8EEF446A939}" dt="2021-05-05T20:46:31.145" v="978" actId="1076"/>
          <ac:picMkLst>
            <pc:docMk/>
            <pc:sldMk cId="1066794138" sldId="270"/>
            <ac:picMk id="4" creationId="{32C52D1E-22CE-405E-B4F3-0C37DBD3CAA0}"/>
          </ac:picMkLst>
        </pc:picChg>
        <pc:picChg chg="add del mod">
          <ac:chgData name="Wouter S" userId="883730606ed487c7" providerId="LiveId" clId="{C41FA996-C0F1-486C-9B0A-D8EEF446A939}" dt="2021-05-05T20:42:28.522" v="950" actId="22"/>
          <ac:picMkLst>
            <pc:docMk/>
            <pc:sldMk cId="1066794138" sldId="270"/>
            <ac:picMk id="4" creationId="{3593CEA1-2B1C-43D5-93BA-D23B3356D0A0}"/>
          </ac:picMkLst>
        </pc:picChg>
        <pc:picChg chg="add del mod">
          <ac:chgData name="Wouter S" userId="883730606ed487c7" providerId="LiveId" clId="{C41FA996-C0F1-486C-9B0A-D8EEF446A939}" dt="2021-05-05T20:43:03.916" v="955" actId="478"/>
          <ac:picMkLst>
            <pc:docMk/>
            <pc:sldMk cId="1066794138" sldId="270"/>
            <ac:picMk id="6" creationId="{C55F775B-DF03-42CA-B2A7-344AEC171CAE}"/>
          </ac:picMkLst>
        </pc:picChg>
        <pc:picChg chg="mod">
          <ac:chgData name="Wouter S" userId="883730606ed487c7" providerId="LiveId" clId="{C41FA996-C0F1-486C-9B0A-D8EEF446A939}" dt="2021-05-05T20:40:21.541" v="910" actId="1076"/>
          <ac:picMkLst>
            <pc:docMk/>
            <pc:sldMk cId="1066794138" sldId="270"/>
            <ac:picMk id="16" creationId="{C3EF5FB8-722C-4099-9544-1D220A11E4F8}"/>
          </ac:picMkLst>
        </pc:picChg>
        <pc:picChg chg="mod">
          <ac:chgData name="Wouter S" userId="883730606ed487c7" providerId="LiveId" clId="{C41FA996-C0F1-486C-9B0A-D8EEF446A939}" dt="2021-05-05T20:40:21.541" v="910" actId="1076"/>
          <ac:picMkLst>
            <pc:docMk/>
            <pc:sldMk cId="1066794138" sldId="270"/>
            <ac:picMk id="17" creationId="{AFF6DC49-6EB3-4963-8AE5-79DF47A9456F}"/>
          </ac:picMkLst>
        </pc:picChg>
        <pc:picChg chg="mod">
          <ac:chgData name="Wouter S" userId="883730606ed487c7" providerId="LiveId" clId="{C41FA996-C0F1-486C-9B0A-D8EEF446A939}" dt="2021-05-05T20:40:21.541" v="910" actId="1076"/>
          <ac:picMkLst>
            <pc:docMk/>
            <pc:sldMk cId="1066794138" sldId="270"/>
            <ac:picMk id="18" creationId="{E59158FB-8E04-4803-B1BB-F7EE9092D5D7}"/>
          </ac:picMkLst>
        </pc:picChg>
        <pc:picChg chg="mod">
          <ac:chgData name="Wouter S" userId="883730606ed487c7" providerId="LiveId" clId="{C41FA996-C0F1-486C-9B0A-D8EEF446A939}" dt="2021-05-05T20:40:21.541" v="910" actId="1076"/>
          <ac:picMkLst>
            <pc:docMk/>
            <pc:sldMk cId="1066794138" sldId="270"/>
            <ac:picMk id="19" creationId="{0081F7F6-8BFF-42E2-955E-B219032A57DE}"/>
          </ac:picMkLst>
        </pc:picChg>
        <pc:picChg chg="mod">
          <ac:chgData name="Wouter S" userId="883730606ed487c7" providerId="LiveId" clId="{C41FA996-C0F1-486C-9B0A-D8EEF446A939}" dt="2021-05-05T20:40:21.541" v="910" actId="1076"/>
          <ac:picMkLst>
            <pc:docMk/>
            <pc:sldMk cId="1066794138" sldId="270"/>
            <ac:picMk id="22" creationId="{80EAB4C1-AF2A-4F50-8B2C-645811833ED1}"/>
          </ac:picMkLst>
        </pc:picChg>
        <pc:picChg chg="add mod">
          <ac:chgData name="Wouter S" userId="883730606ed487c7" providerId="LiveId" clId="{C41FA996-C0F1-486C-9B0A-D8EEF446A939}" dt="2021-05-05T22:30:10.042" v="1245" actId="1076"/>
          <ac:picMkLst>
            <pc:docMk/>
            <pc:sldMk cId="1066794138" sldId="270"/>
            <ac:picMk id="24" creationId="{8C4CCDED-7C1F-424F-BB92-55D1D3F71918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27" creationId="{1ED6275E-F1A4-4091-AB86-29F2694823DD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27" creationId="{60F3C006-D742-433F-9DCF-F1F1D89D66DD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28" creationId="{A4CABCDF-FB32-422A-9477-96FF9424FD00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28" creationId="{DC081623-83AC-46CF-9C07-6D019CFD15C0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31" creationId="{A4D8841F-9449-49C2-9BEC-7D7B3F53BF62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31" creationId="{CDBC3D3C-88F7-4AF5-B825-95E92695E79A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43" creationId="{066F0566-618D-48FB-95A4-ECA7D841FB8C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43" creationId="{6D0EF40E-E7AD-40C7-8C57-AF7EC663B450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47" creationId="{F7BAC535-D92E-4602-87E5-6FD11DBFC6D4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47" creationId="{FE8C30E9-183E-46C3-A97F-B77B5F8526A0}"/>
          </ac:picMkLst>
        </pc:picChg>
        <pc:picChg chg="mod">
          <ac:chgData name="Wouter S" userId="883730606ed487c7" providerId="LiveId" clId="{C41FA996-C0F1-486C-9B0A-D8EEF446A939}" dt="2021-05-05T20:41:54.421" v="942"/>
          <ac:picMkLst>
            <pc:docMk/>
            <pc:sldMk cId="1066794138" sldId="270"/>
            <ac:picMk id="48" creationId="{5DBFF519-E2C2-4E27-BE94-497D373DBB11}"/>
          </ac:picMkLst>
        </pc:picChg>
        <pc:picChg chg="mod">
          <ac:chgData name="Wouter S" userId="883730606ed487c7" providerId="LiveId" clId="{C41FA996-C0F1-486C-9B0A-D8EEF446A939}" dt="2021-05-05T20:45:04.327" v="965"/>
          <ac:picMkLst>
            <pc:docMk/>
            <pc:sldMk cId="1066794138" sldId="270"/>
            <ac:picMk id="48" creationId="{731B5F0A-5FD4-4865-9FB4-A39774A8AEE2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58" creationId="{972777F0-DA84-48CB-AF9B-68C30B84FCA3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59" creationId="{00329678-8F82-4B10-8864-AF089BB64F26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62" creationId="{45DBB1EE-285A-4211-8416-2BCB45CEF662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74" creationId="{2B2A40D9-2E07-407E-9E74-B6D343796FDE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78" creationId="{31A82D12-0201-453D-8AAF-FC1322B61C07}"/>
          </ac:picMkLst>
        </pc:picChg>
        <pc:picChg chg="mod">
          <ac:chgData name="Wouter S" userId="883730606ed487c7" providerId="LiveId" clId="{C41FA996-C0F1-486C-9B0A-D8EEF446A939}" dt="2021-05-05T20:43:24.243" v="957"/>
          <ac:picMkLst>
            <pc:docMk/>
            <pc:sldMk cId="1066794138" sldId="270"/>
            <ac:picMk id="79" creationId="{EFC1046A-0716-4947-B17E-11BCB23344D2}"/>
          </ac:picMkLst>
        </pc:pic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30" creationId="{9154DA17-1295-4109-9C23-7EDD444F59CB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30" creationId="{92D4E4DF-BFB4-4164-851B-D2852C4261D9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32" creationId="{53088B40-9DBA-4AB5-A686-2815CF5C395B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32" creationId="{F16C098F-DE63-4A1D-B8D5-C109BB777BCA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36" creationId="{48559D35-5972-4D10-AB95-C6AD9E2EB937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36" creationId="{62A7FC8C-E4B0-48E0-9D0B-140AFBA8CF16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37" creationId="{961B8E9F-DF83-49EE-ACA5-EB2482CB9453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37" creationId="{96CC38F6-50EC-4FB6-9BDB-F6796583CC63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38" creationId="{01C3C4E3-FEB5-430A-847D-A8C8748BB777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42" creationId="{032CE034-E1F3-4CB1-B91C-28FDB3AF45E7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42" creationId="{6C5CE69B-9ADD-48F9-8095-086C99B6A461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45" creationId="{4F796327-2291-4A27-AF1D-D68C581AEBEC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45" creationId="{D226EC67-C6B3-4E19-AEDF-08C9150690EE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46" creationId="{40F16A06-C922-4842-9795-C624033CC174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46" creationId="{D8BF3B03-5FAD-4CC3-A05D-AA10F8451C19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50" creationId="{2C559B04-8196-4B6D-9EE6-7035BDFE194F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50" creationId="{B7B5649C-DE46-43C8-9A61-95EC1CE1CB91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51" creationId="{8F8E2175-2D96-444F-85BD-DD7D4679576D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51" creationId="{96D3D553-8C99-4D8D-8CD0-FD5C212C0872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52" creationId="{2EBF2E78-F459-456F-B509-CA23FB37A19C}"/>
          </ac:cxnSpMkLst>
        </pc:cxnChg>
        <pc:cxnChg chg="mod">
          <ac:chgData name="Wouter S" userId="883730606ed487c7" providerId="LiveId" clId="{C41FA996-C0F1-486C-9B0A-D8EEF446A939}" dt="2021-05-05T20:41:54.421" v="942"/>
          <ac:cxnSpMkLst>
            <pc:docMk/>
            <pc:sldMk cId="1066794138" sldId="270"/>
            <ac:cxnSpMk id="52" creationId="{69A4CAB1-DB2F-4A28-B0A3-48BBB80F623A}"/>
          </ac:cxnSpMkLst>
        </pc:cxnChg>
        <pc:cxnChg chg="mod">
          <ac:chgData name="Wouter S" userId="883730606ed487c7" providerId="LiveId" clId="{C41FA996-C0F1-486C-9B0A-D8EEF446A939}" dt="2021-05-05T20:45:04.327" v="965"/>
          <ac:cxnSpMkLst>
            <pc:docMk/>
            <pc:sldMk cId="1066794138" sldId="270"/>
            <ac:cxnSpMk id="58" creationId="{C14B9E63-86A9-45F5-AC90-015DE5D012D7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61" creationId="{D47817A2-3722-4FD6-8D9D-BE86FB62D838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63" creationId="{B60C574C-4619-4357-93E3-FE05B1937CB6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67" creationId="{BCB4D7CA-FC0D-4B16-9136-B93208A38F7F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68" creationId="{83FEDB1C-DEBF-436A-B01A-E57FA1E18ED1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69" creationId="{2A8B610E-BC47-4D5E-8730-3F892405721A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73" creationId="{F69212BB-B06D-428E-AB8E-44DAF52A1695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76" creationId="{B36B7446-4459-40C5-A843-86D494722B57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77" creationId="{85773496-F4F7-4CCF-84ED-29768F90497C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81" creationId="{041185C3-0F4B-4EDF-8620-8C5437D29F09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82" creationId="{223BA5CC-7AFB-40C0-AF67-3AC66F739D3F}"/>
          </ac:cxnSpMkLst>
        </pc:cxnChg>
        <pc:cxnChg chg="mod">
          <ac:chgData name="Wouter S" userId="883730606ed487c7" providerId="LiveId" clId="{C41FA996-C0F1-486C-9B0A-D8EEF446A939}" dt="2021-05-05T20:43:24.243" v="957"/>
          <ac:cxnSpMkLst>
            <pc:docMk/>
            <pc:sldMk cId="1066794138" sldId="270"/>
            <ac:cxnSpMk id="83" creationId="{6DF85C98-C602-400C-BD36-7D5FF8EDF42A}"/>
          </ac:cxnSpMkLst>
        </pc:cxnChg>
      </pc:sldChg>
      <pc:sldChg chg="modSp mod">
        <pc:chgData name="Wouter S" userId="883730606ed487c7" providerId="LiveId" clId="{C41FA996-C0F1-486C-9B0A-D8EEF446A939}" dt="2021-05-05T22:31:33.643" v="1249" actId="1076"/>
        <pc:sldMkLst>
          <pc:docMk/>
          <pc:sldMk cId="426773234" sldId="271"/>
        </pc:sldMkLst>
        <pc:spChg chg="mod">
          <ac:chgData name="Wouter S" userId="883730606ed487c7" providerId="LiveId" clId="{C41FA996-C0F1-486C-9B0A-D8EEF446A939}" dt="2021-05-05T22:31:33.643" v="1249" actId="1076"/>
          <ac:spMkLst>
            <pc:docMk/>
            <pc:sldMk cId="426773234" sldId="271"/>
            <ac:spMk id="2" creationId="{AB41144A-7F24-4BDB-AF04-EB2E3B757179}"/>
          </ac:spMkLst>
        </pc:spChg>
      </pc:sldChg>
      <pc:sldChg chg="addSp delSp modSp add mod ord">
        <pc:chgData name="Wouter S" userId="883730606ed487c7" providerId="LiveId" clId="{C41FA996-C0F1-486C-9B0A-D8EEF446A939}" dt="2021-05-05T20:47:32.351" v="1006" actId="1076"/>
        <pc:sldMkLst>
          <pc:docMk/>
          <pc:sldMk cId="1036079483" sldId="271"/>
        </pc:sldMkLst>
        <pc:spChg chg="mod">
          <ac:chgData name="Wouter S" userId="883730606ed487c7" providerId="LiveId" clId="{C41FA996-C0F1-486C-9B0A-D8EEF446A939}" dt="2021-05-05T20:47:32.351" v="1006" actId="1076"/>
          <ac:spMkLst>
            <pc:docMk/>
            <pc:sldMk cId="1036079483" sldId="271"/>
            <ac:spMk id="2" creationId="{AD9F3B49-A1AE-4452-9DCD-1DAE80AF85E5}"/>
          </ac:spMkLst>
        </pc:spChg>
        <pc:spChg chg="add mod">
          <ac:chgData name="Wouter S" userId="883730606ed487c7" providerId="LiveId" clId="{C41FA996-C0F1-486C-9B0A-D8EEF446A939}" dt="2021-05-05T20:47:29.810" v="1005" actId="478"/>
          <ac:spMkLst>
            <pc:docMk/>
            <pc:sldMk cId="1036079483" sldId="271"/>
            <ac:spMk id="4" creationId="{94857E5E-AC58-47BD-A710-2AC62AF24B71}"/>
          </ac:spMkLst>
        </pc:spChg>
        <pc:spChg chg="del mod">
          <ac:chgData name="Wouter S" userId="883730606ed487c7" providerId="LiveId" clId="{C41FA996-C0F1-486C-9B0A-D8EEF446A939}" dt="2021-05-05T20:47:29.810" v="1005" actId="478"/>
          <ac:spMkLst>
            <pc:docMk/>
            <pc:sldMk cId="1036079483" sldId="271"/>
            <ac:spMk id="24" creationId="{59EFCE51-179E-4756-95DA-4F71FAF132D8}"/>
          </ac:spMkLst>
        </pc:spChg>
      </pc:sldChg>
      <pc:sldChg chg="modSp mod">
        <pc:chgData name="Wouter S" userId="883730606ed487c7" providerId="LiveId" clId="{C41FA996-C0F1-486C-9B0A-D8EEF446A939}" dt="2021-05-05T22:31:50.275" v="1252" actId="20577"/>
        <pc:sldMkLst>
          <pc:docMk/>
          <pc:sldMk cId="1158576562" sldId="272"/>
        </pc:sldMkLst>
        <pc:spChg chg="mod">
          <ac:chgData name="Wouter S" userId="883730606ed487c7" providerId="LiveId" clId="{C41FA996-C0F1-486C-9B0A-D8EEF446A939}" dt="2021-05-05T22:31:50.275" v="1252" actId="20577"/>
          <ac:spMkLst>
            <pc:docMk/>
            <pc:sldMk cId="1158576562" sldId="272"/>
            <ac:spMk id="3" creationId="{815AE1E1-6439-48EB-923D-365B7E3D8173}"/>
          </ac:spMkLst>
        </pc:spChg>
      </pc:sldChg>
      <pc:sldChg chg="addSp delSp modSp add mod ord">
        <pc:chgData name="Wouter S" userId="883730606ed487c7" providerId="LiveId" clId="{C41FA996-C0F1-486C-9B0A-D8EEF446A939}" dt="2021-05-06T00:08:29.281" v="1352" actId="1076"/>
        <pc:sldMkLst>
          <pc:docMk/>
          <pc:sldMk cId="1468274965" sldId="275"/>
        </pc:sldMkLst>
        <pc:spChg chg="del">
          <ac:chgData name="Wouter S" userId="883730606ed487c7" providerId="LiveId" clId="{C41FA996-C0F1-486C-9B0A-D8EEF446A939}" dt="2021-05-06T00:08:19.296" v="1346" actId="478"/>
          <ac:spMkLst>
            <pc:docMk/>
            <pc:sldMk cId="1468274965" sldId="275"/>
            <ac:spMk id="2" creationId="{2E85E47A-58B6-44BC-B154-D5F3348E4099}"/>
          </ac:spMkLst>
        </pc:spChg>
        <pc:spChg chg="del">
          <ac:chgData name="Wouter S" userId="883730606ed487c7" providerId="LiveId" clId="{C41FA996-C0F1-486C-9B0A-D8EEF446A939}" dt="2021-05-06T00:07:08.460" v="1315" actId="478"/>
          <ac:spMkLst>
            <pc:docMk/>
            <pc:sldMk cId="1468274965" sldId="275"/>
            <ac:spMk id="3" creationId="{815AE1E1-6439-48EB-923D-365B7E3D8173}"/>
          </ac:spMkLst>
        </pc:spChg>
        <pc:spChg chg="add del mod">
          <ac:chgData name="Wouter S" userId="883730606ed487c7" providerId="LiveId" clId="{C41FA996-C0F1-486C-9B0A-D8EEF446A939}" dt="2021-05-06T00:07:35.918" v="1327" actId="478"/>
          <ac:spMkLst>
            <pc:docMk/>
            <pc:sldMk cId="1468274965" sldId="275"/>
            <ac:spMk id="5" creationId="{49F6FD36-14D8-4AF0-A3D7-6CEA0B507B87}"/>
          </ac:spMkLst>
        </pc:spChg>
        <pc:spChg chg="add del mod">
          <ac:chgData name="Wouter S" userId="883730606ed487c7" providerId="LiveId" clId="{C41FA996-C0F1-486C-9B0A-D8EEF446A939}" dt="2021-05-06T00:08:22.189" v="1348" actId="478"/>
          <ac:spMkLst>
            <pc:docMk/>
            <pc:sldMk cId="1468274965" sldId="275"/>
            <ac:spMk id="11" creationId="{6FF03C70-7819-4270-B395-D65356353FBB}"/>
          </ac:spMkLst>
        </pc:spChg>
        <pc:picChg chg="add del mod">
          <ac:chgData name="Wouter S" userId="883730606ed487c7" providerId="LiveId" clId="{C41FA996-C0F1-486C-9B0A-D8EEF446A939}" dt="2021-05-06T00:08:17.811" v="1345" actId="478"/>
          <ac:picMkLst>
            <pc:docMk/>
            <pc:sldMk cId="1468274965" sldId="275"/>
            <ac:picMk id="7" creationId="{46450C29-DEA2-4285-A469-07C051AF6B07}"/>
          </ac:picMkLst>
        </pc:picChg>
        <pc:picChg chg="add mod ord">
          <ac:chgData name="Wouter S" userId="883730606ed487c7" providerId="LiveId" clId="{C41FA996-C0F1-486C-9B0A-D8EEF446A939}" dt="2021-05-06T00:08:29.281" v="1352" actId="1076"/>
          <ac:picMkLst>
            <pc:docMk/>
            <pc:sldMk cId="1468274965" sldId="275"/>
            <ac:picMk id="9" creationId="{3BD4D18B-7A3A-4716-A865-2258E47D64ED}"/>
          </ac:picMkLst>
        </pc:picChg>
      </pc:sldChg>
      <pc:sldChg chg="addSp delSp modSp add mod">
        <pc:chgData name="Wouter S" userId="883730606ed487c7" providerId="LiveId" clId="{C41FA996-C0F1-486C-9B0A-D8EEF446A939}" dt="2021-05-06T00:08:14.707" v="1344" actId="1076"/>
        <pc:sldMkLst>
          <pc:docMk/>
          <pc:sldMk cId="538019331" sldId="276"/>
        </pc:sldMkLst>
        <pc:spChg chg="del">
          <ac:chgData name="Wouter S" userId="883730606ed487c7" providerId="LiveId" clId="{C41FA996-C0F1-486C-9B0A-D8EEF446A939}" dt="2021-05-06T00:08:11.196" v="1342" actId="478"/>
          <ac:spMkLst>
            <pc:docMk/>
            <pc:sldMk cId="538019331" sldId="276"/>
            <ac:spMk id="2" creationId="{2E85E47A-58B6-44BC-B154-D5F3348E4099}"/>
          </ac:spMkLst>
        </pc:spChg>
        <pc:spChg chg="add del mod">
          <ac:chgData name="Wouter S" userId="883730606ed487c7" providerId="LiveId" clId="{C41FA996-C0F1-486C-9B0A-D8EEF446A939}" dt="2021-05-06T00:08:13.226" v="1343" actId="478"/>
          <ac:spMkLst>
            <pc:docMk/>
            <pc:sldMk cId="538019331" sldId="276"/>
            <ac:spMk id="4" creationId="{3060FA9D-95B4-4BB2-9BC7-D909D2F0D6A1}"/>
          </ac:spMkLst>
        </pc:spChg>
        <pc:picChg chg="mod">
          <ac:chgData name="Wouter S" userId="883730606ed487c7" providerId="LiveId" clId="{C41FA996-C0F1-486C-9B0A-D8EEF446A939}" dt="2021-05-06T00:08:14.707" v="1344" actId="1076"/>
          <ac:picMkLst>
            <pc:docMk/>
            <pc:sldMk cId="538019331" sldId="276"/>
            <ac:picMk id="7" creationId="{46450C29-DEA2-4285-A469-07C051AF6B07}"/>
          </ac:picMkLst>
        </pc:picChg>
        <pc:picChg chg="del">
          <ac:chgData name="Wouter S" userId="883730606ed487c7" providerId="LiveId" clId="{C41FA996-C0F1-486C-9B0A-D8EEF446A939}" dt="2021-05-06T00:07:58.795" v="1337" actId="478"/>
          <ac:picMkLst>
            <pc:docMk/>
            <pc:sldMk cId="538019331" sldId="276"/>
            <ac:picMk id="9" creationId="{3BD4D18B-7A3A-4716-A865-2258E47D64ED}"/>
          </ac:picMkLst>
        </pc:picChg>
      </pc:sldChg>
    </pc:docChg>
  </pc:docChgLst>
  <pc:docChgLst>
    <pc:chgData name="William" userId="456156f807203758" providerId="LiveId" clId="{99F626FC-F76A-488F-A6F6-716093F79EE1}"/>
    <pc:docChg chg="undo custSel addSld delSld modSld sldOrd addSection modSection">
      <pc:chgData name="William" userId="456156f807203758" providerId="LiveId" clId="{99F626FC-F76A-488F-A6F6-716093F79EE1}" dt="2021-05-05T22:36:02.119" v="1856" actId="1076"/>
      <pc:docMkLst>
        <pc:docMk/>
      </pc:docMkLst>
      <pc:sldChg chg="addSp delSp modSp mod modNotesTx">
        <pc:chgData name="William" userId="456156f807203758" providerId="LiveId" clId="{99F626FC-F76A-488F-A6F6-716093F79EE1}" dt="2021-05-05T19:44:31.207" v="91" actId="1076"/>
        <pc:sldMkLst>
          <pc:docMk/>
          <pc:sldMk cId="2977814846" sldId="256"/>
        </pc:sldMkLst>
        <pc:spChg chg="del">
          <ac:chgData name="William" userId="456156f807203758" providerId="LiveId" clId="{99F626FC-F76A-488F-A6F6-716093F79EE1}" dt="2021-05-05T13:43:15.470" v="22" actId="478"/>
          <ac:spMkLst>
            <pc:docMk/>
            <pc:sldMk cId="2977814846" sldId="256"/>
            <ac:spMk id="2" creationId="{FEE78A10-69FA-41A3-A2B2-964BEA6CFB1F}"/>
          </ac:spMkLst>
        </pc:spChg>
        <pc:spChg chg="add mod">
          <ac:chgData name="William" userId="456156f807203758" providerId="LiveId" clId="{99F626FC-F76A-488F-A6F6-716093F79EE1}" dt="2021-05-05T19:44:31.207" v="91" actId="1076"/>
          <ac:spMkLst>
            <pc:docMk/>
            <pc:sldMk cId="2977814846" sldId="256"/>
            <ac:spMk id="3" creationId="{4516389E-7FAA-4B2B-A510-6642DF34AA1A}"/>
          </ac:spMkLst>
        </pc:spChg>
        <pc:spChg chg="mod">
          <ac:chgData name="William" userId="456156f807203758" providerId="LiveId" clId="{99F626FC-F76A-488F-A6F6-716093F79EE1}" dt="2021-05-05T13:43:10.388" v="21" actId="20577"/>
          <ac:spMkLst>
            <pc:docMk/>
            <pc:sldMk cId="2977814846" sldId="256"/>
            <ac:spMk id="4" creationId="{00000000-0000-0000-0000-000000000000}"/>
          </ac:spMkLst>
        </pc:spChg>
        <pc:spChg chg="mod">
          <ac:chgData name="William" userId="456156f807203758" providerId="LiveId" clId="{99F626FC-F76A-488F-A6F6-716093F79EE1}" dt="2021-05-05T13:43:32.592" v="55" actId="1076"/>
          <ac:spMkLst>
            <pc:docMk/>
            <pc:sldMk cId="2977814846" sldId="256"/>
            <ac:spMk id="5" creationId="{00000000-0000-0000-0000-000000000000}"/>
          </ac:spMkLst>
        </pc:spChg>
      </pc:sldChg>
      <pc:sldChg chg="add del">
        <pc:chgData name="William" userId="456156f807203758" providerId="LiveId" clId="{99F626FC-F76A-488F-A6F6-716093F79EE1}" dt="2021-05-05T13:58:31.068" v="56"/>
        <pc:sldMkLst>
          <pc:docMk/>
          <pc:sldMk cId="195791038" sldId="257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721504592" sldId="258"/>
        </pc:sldMkLst>
      </pc:sldChg>
      <pc:sldChg chg="addSp delSp modSp new del mod delAnim">
        <pc:chgData name="William" userId="456156f807203758" providerId="LiveId" clId="{99F626FC-F76A-488F-A6F6-716093F79EE1}" dt="2021-05-05T20:23:03.940" v="825" actId="47"/>
        <pc:sldMkLst>
          <pc:docMk/>
          <pc:sldMk cId="3403351363" sldId="258"/>
        </pc:sldMkLst>
        <pc:spChg chg="mod">
          <ac:chgData name="William" userId="456156f807203758" providerId="LiveId" clId="{99F626FC-F76A-488F-A6F6-716093F79EE1}" dt="2021-05-05T19:45:36.246" v="97" actId="20577"/>
          <ac:spMkLst>
            <pc:docMk/>
            <pc:sldMk cId="3403351363" sldId="258"/>
            <ac:spMk id="2" creationId="{AD9F3B49-A1AE-4452-9DCD-1DAE80AF85E5}"/>
          </ac:spMkLst>
        </pc:spChg>
        <pc:spChg chg="del">
          <ac:chgData name="William" userId="456156f807203758" providerId="LiveId" clId="{99F626FC-F76A-488F-A6F6-716093F79EE1}" dt="2021-05-05T19:46:33.607" v="98" actId="478"/>
          <ac:spMkLst>
            <pc:docMk/>
            <pc:sldMk cId="3403351363" sldId="258"/>
            <ac:spMk id="3" creationId="{4DC80828-01C8-4C25-8F2A-F1AB46A5AFAA}"/>
          </ac:spMkLst>
        </pc:spChg>
        <pc:spChg chg="mod">
          <ac:chgData name="William" userId="456156f807203758" providerId="LiveId" clId="{99F626FC-F76A-488F-A6F6-716093F79EE1}" dt="2021-05-05T19:46:34.299" v="99" actId="1076"/>
          <ac:spMkLst>
            <pc:docMk/>
            <pc:sldMk cId="3403351363" sldId="258"/>
            <ac:spMk id="4" creationId="{7A0EB26C-F6B5-4A59-A9C7-941AA6A0F0D3}"/>
          </ac:spMkLst>
        </pc:spChg>
        <pc:spChg chg="del">
          <ac:chgData name="William" userId="456156f807203758" providerId="LiveId" clId="{99F626FC-F76A-488F-A6F6-716093F79EE1}" dt="2021-05-05T20:21:32.466" v="811" actId="21"/>
          <ac:spMkLst>
            <pc:docMk/>
            <pc:sldMk cId="3403351363" sldId="258"/>
            <ac:spMk id="14" creationId="{5BA4FFB0-B6A0-48BD-852B-32DE49C0F437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15" creationId="{53B6CC3E-84D6-4AFE-AC64-7D2630553DAC}"/>
          </ac:spMkLst>
        </pc:spChg>
        <pc:spChg chg="del">
          <ac:chgData name="William" userId="456156f807203758" providerId="LiveId" clId="{99F626FC-F76A-488F-A6F6-716093F79EE1}" dt="2021-05-05T20:21:32.466" v="811" actId="21"/>
          <ac:spMkLst>
            <pc:docMk/>
            <pc:sldMk cId="3403351363" sldId="258"/>
            <ac:spMk id="15" creationId="{6EB3D588-6267-4C61-BD99-C21D85E58804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16" creationId="{5AD4763D-108A-499D-BDB0-1D62FDC60433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17" creationId="{62C7F4C4-6229-452E-A2CE-00DA4994F226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18" creationId="{95719312-C875-48A1-A8CE-26BE6692BBEB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19" creationId="{16E854CF-6857-41D5-BB2D-4935F084C9CF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0" creationId="{3B21F05D-96AD-481A-93A3-E265B1A557B4}"/>
          </ac:spMkLst>
        </pc:spChg>
        <pc:spChg chg="del">
          <ac:chgData name="William" userId="456156f807203758" providerId="LiveId" clId="{99F626FC-F76A-488F-A6F6-716093F79EE1}" dt="2021-05-05T20:21:32.466" v="811" actId="21"/>
          <ac:spMkLst>
            <pc:docMk/>
            <pc:sldMk cId="3403351363" sldId="258"/>
            <ac:spMk id="20" creationId="{9FC8B8F5-4840-4602-85B4-A64FCB5FD80E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1" creationId="{756F3612-B276-4B08-B8BB-F6875FEE2749}"/>
          </ac:spMkLst>
        </pc:spChg>
        <pc:spChg chg="del">
          <ac:chgData name="William" userId="456156f807203758" providerId="LiveId" clId="{99F626FC-F76A-488F-A6F6-716093F79EE1}" dt="2021-05-05T20:21:32.466" v="811" actId="21"/>
          <ac:spMkLst>
            <pc:docMk/>
            <pc:sldMk cId="3403351363" sldId="258"/>
            <ac:spMk id="21" creationId="{D9FFB3CE-6C7B-4D91-9568-25B5E4B60657}"/>
          </ac:spMkLst>
        </pc:spChg>
        <pc:spChg chg="del">
          <ac:chgData name="William" userId="456156f807203758" providerId="LiveId" clId="{99F626FC-F76A-488F-A6F6-716093F79EE1}" dt="2021-05-05T20:21:32.466" v="811" actId="21"/>
          <ac:spMkLst>
            <pc:docMk/>
            <pc:sldMk cId="3403351363" sldId="258"/>
            <ac:spMk id="23" creationId="{14037DD8-4034-45B4-8552-514B5B239993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3" creationId="{95468772-9DA5-46E0-ADBC-974C1216DB55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4" creationId="{87AACB82-5468-4405-B240-C42EEC5BA776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6" creationId="{EE4EEA29-168E-45B7-A7FF-D75EEC7EF601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7" creationId="{BB40FB31-DD8B-4461-B7D6-B7EFFA9B9B33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8" creationId="{4BFBE3B3-ABE9-4E9D-AD27-93F3B719F71F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29" creationId="{916CDED9-D520-4155-8101-6F77EAFB1576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31" creationId="{AA2BF650-587D-438B-88D7-F80BE631E0DA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33" creationId="{E6290028-D4EA-48EA-BE9D-6B9071F3994B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37" creationId="{4C66FF80-8BD1-4CF5-BDB2-9C31554625E3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38" creationId="{DBE90C14-F3EE-421F-ABD0-E2B043A35929}"/>
          </ac:spMkLst>
        </pc:spChg>
        <pc:spChg chg="mod">
          <ac:chgData name="William" userId="456156f807203758" providerId="LiveId" clId="{99F626FC-F76A-488F-A6F6-716093F79EE1}" dt="2021-05-05T19:46:35.430" v="100"/>
          <ac:spMkLst>
            <pc:docMk/>
            <pc:sldMk cId="3403351363" sldId="258"/>
            <ac:spMk id="39" creationId="{A8B6D730-E347-4198-9C99-3202B817D9CA}"/>
          </ac:spMkLst>
        </pc:spChg>
        <pc:grpChg chg="add mod">
          <ac:chgData name="William" userId="456156f807203758" providerId="LiveId" clId="{99F626FC-F76A-488F-A6F6-716093F79EE1}" dt="2021-05-05T19:46:38.901" v="102" actId="1076"/>
          <ac:grpSpMkLst>
            <pc:docMk/>
            <pc:sldMk cId="3403351363" sldId="258"/>
            <ac:grpSpMk id="14" creationId="{59C86970-F4A7-4E85-BD0F-D46999B0B60B}"/>
          </ac:grpSpMkLst>
        </pc:grpChg>
        <pc:picChg chg="del">
          <ac:chgData name="William" userId="456156f807203758" providerId="LiveId" clId="{99F626FC-F76A-488F-A6F6-716093F79EE1}" dt="2021-05-05T20:21:32.466" v="811" actId="21"/>
          <ac:picMkLst>
            <pc:docMk/>
            <pc:sldMk cId="3403351363" sldId="258"/>
            <ac:picMk id="16" creationId="{C3EF5FB8-722C-4099-9544-1D220A11E4F8}"/>
          </ac:picMkLst>
        </pc:picChg>
        <pc:picChg chg="del">
          <ac:chgData name="William" userId="456156f807203758" providerId="LiveId" clId="{99F626FC-F76A-488F-A6F6-716093F79EE1}" dt="2021-05-05T20:21:32.466" v="811" actId="21"/>
          <ac:picMkLst>
            <pc:docMk/>
            <pc:sldMk cId="3403351363" sldId="258"/>
            <ac:picMk id="17" creationId="{AFF6DC49-6EB3-4963-8AE5-79DF47A9456F}"/>
          </ac:picMkLst>
        </pc:picChg>
        <pc:picChg chg="del">
          <ac:chgData name="William" userId="456156f807203758" providerId="LiveId" clId="{99F626FC-F76A-488F-A6F6-716093F79EE1}" dt="2021-05-05T20:21:32.466" v="811" actId="21"/>
          <ac:picMkLst>
            <pc:docMk/>
            <pc:sldMk cId="3403351363" sldId="258"/>
            <ac:picMk id="18" creationId="{E59158FB-8E04-4803-B1BB-F7EE9092D5D7}"/>
          </ac:picMkLst>
        </pc:picChg>
        <pc:picChg chg="del">
          <ac:chgData name="William" userId="456156f807203758" providerId="LiveId" clId="{99F626FC-F76A-488F-A6F6-716093F79EE1}" dt="2021-05-05T20:21:32.466" v="811" actId="21"/>
          <ac:picMkLst>
            <pc:docMk/>
            <pc:sldMk cId="3403351363" sldId="258"/>
            <ac:picMk id="19" creationId="{0081F7F6-8BFF-42E2-955E-B219032A57DE}"/>
          </ac:picMkLst>
        </pc:picChg>
        <pc:picChg chg="del">
          <ac:chgData name="William" userId="456156f807203758" providerId="LiveId" clId="{99F626FC-F76A-488F-A6F6-716093F79EE1}" dt="2021-05-05T20:21:32.466" v="811" actId="21"/>
          <ac:picMkLst>
            <pc:docMk/>
            <pc:sldMk cId="3403351363" sldId="258"/>
            <ac:picMk id="22" creationId="{80EAB4C1-AF2A-4F50-8B2C-645811833ED1}"/>
          </ac:picMkLst>
        </pc:pic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22" creationId="{BDA83762-DBDE-496B-9EB0-478B8990F50B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25" creationId="{F9837EA7-C149-4164-8F35-685BE63D5948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30" creationId="{9710F928-293A-40BE-9E62-4137F955C2CA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32" creationId="{8620F8CC-7D80-4CD0-88DA-F55DB9244B25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34" creationId="{3BE495A1-040F-4E56-9910-E203E0C576F9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35" creationId="{E61B5396-CF70-4F11-8F04-B2C08E4E3CBC}"/>
          </ac:cxnSpMkLst>
        </pc:cxnChg>
        <pc:cxnChg chg="mod">
          <ac:chgData name="William" userId="456156f807203758" providerId="LiveId" clId="{99F626FC-F76A-488F-A6F6-716093F79EE1}" dt="2021-05-05T19:46:35.430" v="100"/>
          <ac:cxnSpMkLst>
            <pc:docMk/>
            <pc:sldMk cId="3403351363" sldId="258"/>
            <ac:cxnSpMk id="36" creationId="{4C38D9DB-B797-4357-8E61-DDD7AE8E0403}"/>
          </ac:cxnSpMkLst>
        </pc:cxnChg>
      </pc:sldChg>
      <pc:sldChg chg="addSp delSp modSp new mod ord delAnim modAnim">
        <pc:chgData name="William" userId="456156f807203758" providerId="LiveId" clId="{99F626FC-F76A-488F-A6F6-716093F79EE1}" dt="2021-05-05T20:43:01.191" v="1036" actId="14100"/>
        <pc:sldMkLst>
          <pc:docMk/>
          <pc:sldMk cId="1144924682" sldId="259"/>
        </pc:sldMkLst>
        <pc:spChg chg="mod">
          <ac:chgData name="William" userId="456156f807203758" providerId="LiveId" clId="{99F626FC-F76A-488F-A6F6-716093F79EE1}" dt="2021-05-05T20:31:41.888" v="850" actId="1076"/>
          <ac:spMkLst>
            <pc:docMk/>
            <pc:sldMk cId="1144924682" sldId="259"/>
            <ac:spMk id="2" creationId="{88D68517-D678-401A-9797-367140F46637}"/>
          </ac:spMkLst>
        </pc:spChg>
        <pc:spChg chg="del">
          <ac:chgData name="William" userId="456156f807203758" providerId="LiveId" clId="{99F626FC-F76A-488F-A6F6-716093F79EE1}" dt="2021-05-05T19:47:55.545" v="117" actId="478"/>
          <ac:spMkLst>
            <pc:docMk/>
            <pc:sldMk cId="1144924682" sldId="259"/>
            <ac:spMk id="3" creationId="{FE1F7E0C-5626-4ECE-8A79-6556DC5A9A78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7" creationId="{102E335F-A8DE-4191-8694-ADBAF4AA87EB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18" creationId="{E085E6DE-6307-4442-A8CE-6BBF17605660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19" creationId="{9617E477-53E8-4C28-B8F1-EF43E3C6FE66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20" creationId="{0E0DEAC4-21CC-4F84-9505-944F7890013E}"/>
          </ac:spMkLst>
        </pc:spChg>
        <pc:spChg chg="add mod topLvl">
          <ac:chgData name="William" userId="456156f807203758" providerId="LiveId" clId="{99F626FC-F76A-488F-A6F6-716093F79EE1}" dt="2021-05-05T20:42:16.341" v="1017" actId="14100"/>
          <ac:spMkLst>
            <pc:docMk/>
            <pc:sldMk cId="1144924682" sldId="259"/>
            <ac:spMk id="21" creationId="{3F4DEEAA-8477-43C3-945B-51EC1D2A40D9}"/>
          </ac:spMkLst>
        </pc:spChg>
        <pc:spChg chg="add del mod">
          <ac:chgData name="William" userId="456156f807203758" providerId="LiveId" clId="{99F626FC-F76A-488F-A6F6-716093F79EE1}" dt="2021-05-05T20:05:04.753" v="334" actId="478"/>
          <ac:spMkLst>
            <pc:docMk/>
            <pc:sldMk cId="1144924682" sldId="259"/>
            <ac:spMk id="28" creationId="{11446C9B-9DE9-49D8-8AB9-6E9BB2256F74}"/>
          </ac:spMkLst>
        </pc:spChg>
        <pc:spChg chg="add del mod">
          <ac:chgData name="William" userId="456156f807203758" providerId="LiveId" clId="{99F626FC-F76A-488F-A6F6-716093F79EE1}" dt="2021-05-05T20:05:04.753" v="334" actId="478"/>
          <ac:spMkLst>
            <pc:docMk/>
            <pc:sldMk cId="1144924682" sldId="259"/>
            <ac:spMk id="29" creationId="{95CF8891-CE28-48A6-970C-8898F04BC5EF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31" creationId="{CCEA7E48-A167-483D-AFC6-CAAD94A882AF}"/>
          </ac:spMkLst>
        </pc:spChg>
        <pc:spChg chg="add mod topLvl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37" creationId="{FD60AD25-CE4B-468A-ABFA-EBF60601FB2D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38" creationId="{3C43EFA1-3895-4B21-ACD4-A1B7A11F2F22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39" creationId="{2FC15641-88D3-4F2C-A094-89CCAB27E751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47" creationId="{24CA15D2-CA26-4E25-8504-1D4247254D1F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48" creationId="{243B36D6-8BAC-4AB1-AA2C-17CE1BAC32A7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53" creationId="{8556B577-E1EF-4978-B52F-46E42A74AE7A}"/>
          </ac:spMkLst>
        </pc:spChg>
        <pc:spChg chg="add del mod">
          <ac:chgData name="William" userId="456156f807203758" providerId="LiveId" clId="{99F626FC-F76A-488F-A6F6-716093F79EE1}" dt="2021-05-05T20:14:43.130" v="621"/>
          <ac:spMkLst>
            <pc:docMk/>
            <pc:sldMk cId="1144924682" sldId="259"/>
            <ac:spMk id="56" creationId="{06004B63-D95A-41E5-8B8C-15C7F9478656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57" creationId="{068EA1F1-B2B0-4D2D-B8FF-2C74C1AA994E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58" creationId="{E67BC272-2377-4381-B121-247FC133913B}"/>
          </ac:spMkLst>
        </pc:spChg>
        <pc:spChg chg="add mod">
          <ac:chgData name="William" userId="456156f807203758" providerId="LiveId" clId="{99F626FC-F76A-488F-A6F6-716093F79EE1}" dt="2021-05-05T20:41:48.595" v="1013" actId="164"/>
          <ac:spMkLst>
            <pc:docMk/>
            <pc:sldMk cId="1144924682" sldId="259"/>
            <ac:spMk id="59" creationId="{4835C391-90B1-4308-ACB0-5F0D6DAA5482}"/>
          </ac:spMkLst>
        </pc:spChg>
        <pc:spChg chg="add del mod">
          <ac:chgData name="William" userId="456156f807203758" providerId="LiveId" clId="{99F626FC-F76A-488F-A6F6-716093F79EE1}" dt="2021-05-05T20:27:17.687" v="839" actId="21"/>
          <ac:spMkLst>
            <pc:docMk/>
            <pc:sldMk cId="1144924682" sldId="259"/>
            <ac:spMk id="61" creationId="{E78DD426-6EDD-4F77-A6B8-36B3E2B6C46B}"/>
          </ac:spMkLst>
        </pc:spChg>
        <pc:spChg chg="add del mod">
          <ac:chgData name="William" userId="456156f807203758" providerId="LiveId" clId="{99F626FC-F76A-488F-A6F6-716093F79EE1}" dt="2021-05-05T20:27:39.483" v="843" actId="21"/>
          <ac:spMkLst>
            <pc:docMk/>
            <pc:sldMk cId="1144924682" sldId="259"/>
            <ac:spMk id="62" creationId="{D9F6CCF5-18DC-489D-A064-F0C7977EE75E}"/>
          </ac:spMkLst>
        </pc:spChg>
        <pc:spChg chg="add del mod">
          <ac:chgData name="William" userId="456156f807203758" providerId="LiveId" clId="{99F626FC-F76A-488F-A6F6-716093F79EE1}" dt="2021-05-05T20:27:39.483" v="843" actId="21"/>
          <ac:spMkLst>
            <pc:docMk/>
            <pc:sldMk cId="1144924682" sldId="259"/>
            <ac:spMk id="63" creationId="{8B55EA31-32E9-432E-B81F-29CD13BD6293}"/>
          </ac:spMkLst>
        </pc:spChg>
        <pc:spChg chg="add del mod">
          <ac:chgData name="William" userId="456156f807203758" providerId="LiveId" clId="{99F626FC-F76A-488F-A6F6-716093F79EE1}" dt="2021-05-05T20:27:39.483" v="843" actId="21"/>
          <ac:spMkLst>
            <pc:docMk/>
            <pc:sldMk cId="1144924682" sldId="259"/>
            <ac:spMk id="68" creationId="{9D18FD29-94D8-43B4-9DF8-1202BD500C4E}"/>
          </ac:spMkLst>
        </pc:spChg>
        <pc:spChg chg="add del mod">
          <ac:chgData name="William" userId="456156f807203758" providerId="LiveId" clId="{99F626FC-F76A-488F-A6F6-716093F79EE1}" dt="2021-05-05T20:27:39.483" v="843" actId="21"/>
          <ac:spMkLst>
            <pc:docMk/>
            <pc:sldMk cId="1144924682" sldId="259"/>
            <ac:spMk id="69" creationId="{511E4FFF-8649-4144-A511-AF895A174FBD}"/>
          </ac:spMkLst>
        </pc:spChg>
        <pc:spChg chg="add del mod">
          <ac:chgData name="William" userId="456156f807203758" providerId="LiveId" clId="{99F626FC-F76A-488F-A6F6-716093F79EE1}" dt="2021-05-05T20:27:39.483" v="843" actId="21"/>
          <ac:spMkLst>
            <pc:docMk/>
            <pc:sldMk cId="1144924682" sldId="259"/>
            <ac:spMk id="71" creationId="{6B5E6E00-7453-4FC9-A976-8EDC043690BC}"/>
          </ac:spMkLst>
        </pc:spChg>
        <pc:spChg chg="add del mod">
          <ac:chgData name="William" userId="456156f807203758" providerId="LiveId" clId="{99F626FC-F76A-488F-A6F6-716093F79EE1}" dt="2021-05-05T20:27:35.077" v="842" actId="478"/>
          <ac:spMkLst>
            <pc:docMk/>
            <pc:sldMk cId="1144924682" sldId="259"/>
            <ac:spMk id="72" creationId="{50C68508-FFFB-4F91-A4B2-6165E1FC1425}"/>
          </ac:spMkLst>
        </pc:spChg>
        <pc:spChg chg="add mod">
          <ac:chgData name="William" userId="456156f807203758" providerId="LiveId" clId="{99F626FC-F76A-488F-A6F6-716093F79EE1}" dt="2021-05-05T20:38:29.330" v="930" actId="27636"/>
          <ac:spMkLst>
            <pc:docMk/>
            <pc:sldMk cId="1144924682" sldId="259"/>
            <ac:spMk id="74" creationId="{003828FE-9FD3-4A40-98F2-580EC27A5B99}"/>
          </ac:spMkLst>
        </pc:spChg>
        <pc:grpChg chg="add del mod">
          <ac:chgData name="William" userId="456156f807203758" providerId="LiveId" clId="{99F626FC-F76A-488F-A6F6-716093F79EE1}" dt="2021-05-05T20:40:49.205" v="1005" actId="165"/>
          <ac:grpSpMkLst>
            <pc:docMk/>
            <pc:sldMk cId="1144924682" sldId="259"/>
            <ac:grpSpMk id="27" creationId="{3089620E-A3C3-43CB-ADAD-6431B99A02A1}"/>
          </ac:grpSpMkLst>
        </pc:grpChg>
        <pc:grpChg chg="add mod">
          <ac:chgData name="William" userId="456156f807203758" providerId="LiveId" clId="{99F626FC-F76A-488F-A6F6-716093F79EE1}" dt="2021-05-05T20:41:48.595" v="1013" actId="164"/>
          <ac:grpSpMkLst>
            <pc:docMk/>
            <pc:sldMk cId="1144924682" sldId="259"/>
            <ac:grpSpMk id="99" creationId="{D4C13100-8EBD-408B-B22C-D6D152AAA52E}"/>
          </ac:grpSpMkLst>
        </pc:grpChg>
        <pc:picChg chg="del">
          <ac:chgData name="William" userId="456156f807203758" providerId="LiveId" clId="{99F626FC-F76A-488F-A6F6-716093F79EE1}" dt="2021-05-05T20:02:08.751" v="305" actId="478"/>
          <ac:picMkLst>
            <pc:docMk/>
            <pc:sldMk cId="1144924682" sldId="259"/>
            <ac:picMk id="4" creationId="{B219E94A-2810-4A2D-BC6B-6E75FB3DBCAF}"/>
          </ac:picMkLst>
        </pc:picChg>
        <pc:picChg chg="add mod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5" creationId="{8BC87A0C-7C1F-41DD-A3D4-2EAB4600DC65}"/>
          </ac:picMkLst>
        </pc:picChg>
        <pc:picChg chg="add mod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6" creationId="{CD2F3406-B515-4BA8-A3C3-DDFDE33D5FEF}"/>
          </ac:picMkLst>
        </pc:picChg>
        <pc:picChg chg="add mod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8" creationId="{DB806361-3E16-4AB4-A3F1-B15C4DA9F91E}"/>
          </ac:picMkLst>
        </pc:picChg>
        <pc:picChg chg="add mod modCrop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13" creationId="{317CB670-6E85-4445-87C1-BA9488403A44}"/>
          </ac:picMkLst>
        </pc:picChg>
        <pc:picChg chg="add mod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30" creationId="{06FEDD92-7561-430F-B036-ECED80856477}"/>
          </ac:picMkLst>
        </pc:picChg>
        <pc:picChg chg="add mod">
          <ac:chgData name="William" userId="456156f807203758" providerId="LiveId" clId="{99F626FC-F76A-488F-A6F6-716093F79EE1}" dt="2021-05-05T20:41:48.595" v="1013" actId="164"/>
          <ac:picMkLst>
            <pc:docMk/>
            <pc:sldMk cId="1144924682" sldId="259"/>
            <ac:picMk id="43" creationId="{138B9E56-65ED-40F7-B3B2-13824C57A5AB}"/>
          </ac:picMkLst>
        </pc:picChg>
        <pc:picChg chg="add del mod">
          <ac:chgData name="William" userId="456156f807203758" providerId="LiveId" clId="{99F626FC-F76A-488F-A6F6-716093F79EE1}" dt="2021-05-05T20:27:39.483" v="843" actId="21"/>
          <ac:picMkLst>
            <pc:docMk/>
            <pc:sldMk cId="1144924682" sldId="259"/>
            <ac:picMk id="64" creationId="{79F128EA-58C5-47BF-8E2E-8AAA7AB22332}"/>
          </ac:picMkLst>
        </pc:picChg>
        <pc:picChg chg="add del mod">
          <ac:chgData name="William" userId="456156f807203758" providerId="LiveId" clId="{99F626FC-F76A-488F-A6F6-716093F79EE1}" dt="2021-05-05T20:27:39.483" v="843" actId="21"/>
          <ac:picMkLst>
            <pc:docMk/>
            <pc:sldMk cId="1144924682" sldId="259"/>
            <ac:picMk id="65" creationId="{33A45C58-3163-4650-8D66-A015592F7A06}"/>
          </ac:picMkLst>
        </pc:picChg>
        <pc:picChg chg="add del mod">
          <ac:chgData name="William" userId="456156f807203758" providerId="LiveId" clId="{99F626FC-F76A-488F-A6F6-716093F79EE1}" dt="2021-05-05T20:27:39.483" v="843" actId="21"/>
          <ac:picMkLst>
            <pc:docMk/>
            <pc:sldMk cId="1144924682" sldId="259"/>
            <ac:picMk id="66" creationId="{51CFAF70-2149-4E49-ADB8-8EAC000C3C9E}"/>
          </ac:picMkLst>
        </pc:picChg>
        <pc:picChg chg="add del mod">
          <ac:chgData name="William" userId="456156f807203758" providerId="LiveId" clId="{99F626FC-F76A-488F-A6F6-716093F79EE1}" dt="2021-05-05T20:27:39.483" v="843" actId="21"/>
          <ac:picMkLst>
            <pc:docMk/>
            <pc:sldMk cId="1144924682" sldId="259"/>
            <ac:picMk id="67" creationId="{9A5EBCED-2C57-497A-B501-3D9DE5AF65BC}"/>
          </ac:picMkLst>
        </pc:picChg>
        <pc:picChg chg="add del mod">
          <ac:chgData name="William" userId="456156f807203758" providerId="LiveId" clId="{99F626FC-F76A-488F-A6F6-716093F79EE1}" dt="2021-05-05T20:27:39.483" v="843" actId="21"/>
          <ac:picMkLst>
            <pc:docMk/>
            <pc:sldMk cId="1144924682" sldId="259"/>
            <ac:picMk id="70" creationId="{7CF3CFA4-B950-4E06-87FC-DAABD5C4FD2E}"/>
          </ac:picMkLst>
        </pc:pic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9" creationId="{7897C4B6-42EC-4697-B0D4-2DAEA3055C11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15" creationId="{A568EEEA-1A7B-48EB-B4CE-F160564016A9}"/>
          </ac:cxnSpMkLst>
        </pc:cxnChg>
        <pc:cxnChg chg="add mod">
          <ac:chgData name="William" userId="456156f807203758" providerId="LiveId" clId="{99F626FC-F76A-488F-A6F6-716093F79EE1}" dt="2021-05-05T20:43:01.191" v="1036" actId="14100"/>
          <ac:cxnSpMkLst>
            <pc:docMk/>
            <pc:sldMk cId="1144924682" sldId="259"/>
            <ac:cxnSpMk id="16" creationId="{89454849-2108-4278-BC38-E9A5A6E2B3F8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23" creationId="{C5E225D9-5942-4436-8DA6-E5A8424F464B}"/>
          </ac:cxnSpMkLst>
        </pc:cxnChg>
        <pc:cxnChg chg="add del mod">
          <ac:chgData name="William" userId="456156f807203758" providerId="LiveId" clId="{99F626FC-F76A-488F-A6F6-716093F79EE1}" dt="2021-05-05T20:41:08.342" v="1008" actId="478"/>
          <ac:cxnSpMkLst>
            <pc:docMk/>
            <pc:sldMk cId="1144924682" sldId="259"/>
            <ac:cxnSpMk id="25" creationId="{EC3DBCE3-A43E-4189-85E0-1532A7CE3AE2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32" creationId="{5A071653-3873-4409-A83E-52BCBFF4665B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33" creationId="{D6C22B51-6513-4A14-B70B-774D3DC8BF64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34" creationId="{55C3BAC9-A04A-41BF-9193-177378F643D5}"/>
          </ac:cxnSpMkLst>
        </pc:cxnChg>
        <pc:cxnChg chg="add del mod">
          <ac:chgData name="William" userId="456156f807203758" providerId="LiveId" clId="{99F626FC-F76A-488F-A6F6-716093F79EE1}" dt="2021-05-05T20:05:01.046" v="333" actId="478"/>
          <ac:cxnSpMkLst>
            <pc:docMk/>
            <pc:sldMk cId="1144924682" sldId="259"/>
            <ac:cxnSpMk id="36" creationId="{C625EFAA-89F7-49AA-ACFF-4448F3ACEDD5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41" creationId="{4262BFF1-B530-402D-AE15-3D026DCE9AA7}"/>
          </ac:cxnSpMkLst>
        </pc:cxnChg>
        <pc:cxnChg chg="add del mod">
          <ac:chgData name="William" userId="456156f807203758" providerId="LiveId" clId="{99F626FC-F76A-488F-A6F6-716093F79EE1}" dt="2021-05-05T20:06:10.663" v="346"/>
          <ac:cxnSpMkLst>
            <pc:docMk/>
            <pc:sldMk cId="1144924682" sldId="259"/>
            <ac:cxnSpMk id="46" creationId="{43054ED2-2646-4E7A-A268-AEBEFE0E6B16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55" creationId="{E8C2401A-4EEF-4DC0-8561-ED3D4192BB57}"/>
          </ac:cxnSpMkLst>
        </pc:cxnChg>
        <pc:cxnChg chg="add mod">
          <ac:chgData name="William" userId="456156f807203758" providerId="LiveId" clId="{99F626FC-F76A-488F-A6F6-716093F79EE1}" dt="2021-05-05T20:41:48.595" v="1013" actId="164"/>
          <ac:cxnSpMkLst>
            <pc:docMk/>
            <pc:sldMk cId="1144924682" sldId="259"/>
            <ac:cxnSpMk id="60" creationId="{B7013AD9-19FB-441C-8A3B-97FBFEEB41A6}"/>
          </ac:cxnSpMkLst>
        </pc:cxnChg>
        <pc:cxnChg chg="add mod">
          <ac:chgData name="William" userId="456156f807203758" providerId="LiveId" clId="{99F626FC-F76A-488F-A6F6-716093F79EE1}" dt="2021-05-05T20:42:16.341" v="1017" actId="14100"/>
          <ac:cxnSpMkLst>
            <pc:docMk/>
            <pc:sldMk cId="1144924682" sldId="259"/>
            <ac:cxnSpMk id="96" creationId="{F3E21C95-6AA4-405A-8364-48767D305696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3857737990" sldId="259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102824181" sldId="260"/>
        </pc:sldMkLst>
      </pc:sldChg>
      <pc:sldChg chg="addSp delSp modSp del mod ord">
        <pc:chgData name="William" userId="456156f807203758" providerId="LiveId" clId="{99F626FC-F76A-488F-A6F6-716093F79EE1}" dt="2021-05-05T20:14:24.116" v="609" actId="47"/>
        <pc:sldMkLst>
          <pc:docMk/>
          <pc:sldMk cId="2643254130" sldId="260"/>
        </pc:sldMkLst>
        <pc:spChg chg="del">
          <ac:chgData name="William" userId="456156f807203758" providerId="LiveId" clId="{99F626FC-F76A-488F-A6F6-716093F79EE1}" dt="2021-05-05T19:47:47.642" v="116" actId="478"/>
          <ac:spMkLst>
            <pc:docMk/>
            <pc:sldMk cId="2643254130" sldId="260"/>
            <ac:spMk id="4" creationId="{7A0EB26C-F6B5-4A59-A9C7-941AA6A0F0D3}"/>
          </ac:spMkLst>
        </pc:spChg>
        <pc:spChg chg="del">
          <ac:chgData name="William" userId="456156f807203758" providerId="LiveId" clId="{99F626FC-F76A-488F-A6F6-716093F79EE1}" dt="2021-05-05T19:47:45.058" v="115" actId="478"/>
          <ac:spMkLst>
            <pc:docMk/>
            <pc:sldMk cId="2643254130" sldId="260"/>
            <ac:spMk id="5" creationId="{DD4C502B-2BBD-4994-8959-B2CD728C6E84}"/>
          </ac:spMkLst>
        </pc:spChg>
        <pc:spChg chg="del">
          <ac:chgData name="William" userId="456156f807203758" providerId="LiveId" clId="{99F626FC-F76A-488F-A6F6-716093F79EE1}" dt="2021-05-05T19:47:45.058" v="115" actId="478"/>
          <ac:spMkLst>
            <pc:docMk/>
            <pc:sldMk cId="2643254130" sldId="260"/>
            <ac:spMk id="10" creationId="{54426983-113C-47A9-AA2B-942452958142}"/>
          </ac:spMkLst>
        </pc:spChg>
        <pc:spChg chg="del">
          <ac:chgData name="William" userId="456156f807203758" providerId="LiveId" clId="{99F626FC-F76A-488F-A6F6-716093F79EE1}" dt="2021-05-05T19:47:45.058" v="115" actId="478"/>
          <ac:spMkLst>
            <pc:docMk/>
            <pc:sldMk cId="2643254130" sldId="260"/>
            <ac:spMk id="11" creationId="{12BFA53B-40E9-4D1E-8B45-61671990DB15}"/>
          </ac:spMkLst>
        </pc:spChg>
        <pc:spChg chg="del">
          <ac:chgData name="William" userId="456156f807203758" providerId="LiveId" clId="{99F626FC-F76A-488F-A6F6-716093F79EE1}" dt="2021-05-05T19:47:45.058" v="115" actId="478"/>
          <ac:spMkLst>
            <pc:docMk/>
            <pc:sldMk cId="2643254130" sldId="260"/>
            <ac:spMk id="13" creationId="{3102E73A-89AB-43F5-819C-50E049A97827}"/>
          </ac:spMkLst>
        </pc:spChg>
        <pc:spChg chg="add mod">
          <ac:chgData name="William" userId="456156f807203758" providerId="LiveId" clId="{99F626FC-F76A-488F-A6F6-716093F79EE1}" dt="2021-05-05T20:09:05.146" v="439" actId="20577"/>
          <ac:spMkLst>
            <pc:docMk/>
            <pc:sldMk cId="2643254130" sldId="260"/>
            <ac:spMk id="40" creationId="{CBD14BC2-2FAE-4168-BA92-273A14B4C3AF}"/>
          </ac:spMkLst>
        </pc:spChg>
        <pc:picChg chg="del">
          <ac:chgData name="William" userId="456156f807203758" providerId="LiveId" clId="{99F626FC-F76A-488F-A6F6-716093F79EE1}" dt="2021-05-05T19:47:45.058" v="115" actId="478"/>
          <ac:picMkLst>
            <pc:docMk/>
            <pc:sldMk cId="2643254130" sldId="260"/>
            <ac:picMk id="6" creationId="{46A40ADD-95C5-4482-B7B2-9C2C8FE077D2}"/>
          </ac:picMkLst>
        </pc:picChg>
        <pc:picChg chg="del">
          <ac:chgData name="William" userId="456156f807203758" providerId="LiveId" clId="{99F626FC-F76A-488F-A6F6-716093F79EE1}" dt="2021-05-05T19:47:45.058" v="115" actId="478"/>
          <ac:picMkLst>
            <pc:docMk/>
            <pc:sldMk cId="2643254130" sldId="260"/>
            <ac:picMk id="7" creationId="{096180D6-6CB6-47F8-8308-84686DD59974}"/>
          </ac:picMkLst>
        </pc:picChg>
        <pc:picChg chg="del">
          <ac:chgData name="William" userId="456156f807203758" providerId="LiveId" clId="{99F626FC-F76A-488F-A6F6-716093F79EE1}" dt="2021-05-05T19:47:45.058" v="115" actId="478"/>
          <ac:picMkLst>
            <pc:docMk/>
            <pc:sldMk cId="2643254130" sldId="260"/>
            <ac:picMk id="8" creationId="{5733C4A4-427B-4440-8B81-A34063F340C6}"/>
          </ac:picMkLst>
        </pc:picChg>
        <pc:picChg chg="del">
          <ac:chgData name="William" userId="456156f807203758" providerId="LiveId" clId="{99F626FC-F76A-488F-A6F6-716093F79EE1}" dt="2021-05-05T19:47:45.058" v="115" actId="478"/>
          <ac:picMkLst>
            <pc:docMk/>
            <pc:sldMk cId="2643254130" sldId="260"/>
            <ac:picMk id="9" creationId="{95C0A7C0-5E57-43E4-8644-A8A6F994B5B9}"/>
          </ac:picMkLst>
        </pc:picChg>
        <pc:picChg chg="del">
          <ac:chgData name="William" userId="456156f807203758" providerId="LiveId" clId="{99F626FC-F76A-488F-A6F6-716093F79EE1}" dt="2021-05-05T19:47:45.058" v="115" actId="478"/>
          <ac:picMkLst>
            <pc:docMk/>
            <pc:sldMk cId="2643254130" sldId="260"/>
            <ac:picMk id="12" creationId="{97106F79-5DE7-4629-B262-63EF29E0414A}"/>
          </ac:picMkLst>
        </pc:picChg>
      </pc:sldChg>
      <pc:sldChg chg="addSp delSp modSp add mod modAnim modShow">
        <pc:chgData name="William" userId="456156f807203758" providerId="LiveId" clId="{99F626FC-F76A-488F-A6F6-716093F79EE1}" dt="2021-05-05T21:20:09.103" v="1132" actId="729"/>
        <pc:sldMkLst>
          <pc:docMk/>
          <pc:sldMk cId="160474954" sldId="261"/>
        </pc:sldMkLst>
        <pc:spChg chg="mod">
          <ac:chgData name="William" userId="456156f807203758" providerId="LiveId" clId="{99F626FC-F76A-488F-A6F6-716093F79EE1}" dt="2021-05-05T20:11:36.364" v="506" actId="20577"/>
          <ac:spMkLst>
            <pc:docMk/>
            <pc:sldMk cId="160474954" sldId="261"/>
            <ac:spMk id="2" creationId="{88D68517-D678-401A-9797-367140F46637}"/>
          </ac:spMkLst>
        </pc:spChg>
        <pc:spChg chg="mod">
          <ac:chgData name="William" userId="456156f807203758" providerId="LiveId" clId="{99F626FC-F76A-488F-A6F6-716093F79EE1}" dt="2021-05-05T20:26:21.631" v="831" actId="404"/>
          <ac:spMkLst>
            <pc:docMk/>
            <pc:sldMk cId="160474954" sldId="261"/>
            <ac:spMk id="7" creationId="{102E335F-A8DE-4191-8694-ADBAF4AA87EB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18" creationId="{E085E6DE-6307-4442-A8CE-6BBF17605660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19" creationId="{9617E477-53E8-4C28-B8F1-EF43E3C6FE66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20" creationId="{0E0DEAC4-21CC-4F84-9505-944F7890013E}"/>
          </ac:spMkLst>
        </pc:spChg>
        <pc:spChg chg="mod">
          <ac:chgData name="William" userId="456156f807203758" providerId="LiveId" clId="{99F626FC-F76A-488F-A6F6-716093F79EE1}" dt="2021-05-05T20:26:24.661" v="832" actId="404"/>
          <ac:spMkLst>
            <pc:docMk/>
            <pc:sldMk cId="160474954" sldId="261"/>
            <ac:spMk id="31" creationId="{CCEA7E48-A167-483D-AFC6-CAAD94A882AF}"/>
          </ac:spMkLst>
        </pc:spChg>
        <pc:spChg chg="add mod">
          <ac:chgData name="William" userId="456156f807203758" providerId="LiveId" clId="{99F626FC-F76A-488F-A6F6-716093F79EE1}" dt="2021-05-05T20:27:21.054" v="841" actId="1076"/>
          <ac:spMkLst>
            <pc:docMk/>
            <pc:sldMk cId="160474954" sldId="261"/>
            <ac:spMk id="35" creationId="{15B41916-0656-4979-9DD6-D266CD6943D6}"/>
          </ac:spMkLst>
        </pc:spChg>
        <pc:spChg chg="add mod">
          <ac:chgData name="William" userId="456156f807203758" providerId="LiveId" clId="{99F626FC-F76A-488F-A6F6-716093F79EE1}" dt="2021-05-05T20:27:48.230" v="845" actId="1076"/>
          <ac:spMkLst>
            <pc:docMk/>
            <pc:sldMk cId="160474954" sldId="261"/>
            <ac:spMk id="36" creationId="{90A65FBA-B140-4044-90F8-5AFB48C40C5C}"/>
          </ac:spMkLst>
        </pc:spChg>
        <pc:spChg chg="mod">
          <ac:chgData name="William" userId="456156f807203758" providerId="LiveId" clId="{99F626FC-F76A-488F-A6F6-716093F79EE1}" dt="2021-05-05T20:26:49.893" v="836" actId="404"/>
          <ac:spMkLst>
            <pc:docMk/>
            <pc:sldMk cId="160474954" sldId="261"/>
            <ac:spMk id="37" creationId="{FD60AD25-CE4B-468A-ABFA-EBF60601FB2D}"/>
          </ac:spMkLst>
        </pc:spChg>
        <pc:spChg chg="mod">
          <ac:chgData name="William" userId="456156f807203758" providerId="LiveId" clId="{99F626FC-F76A-488F-A6F6-716093F79EE1}" dt="2021-05-05T20:26:36.475" v="834" actId="1076"/>
          <ac:spMkLst>
            <pc:docMk/>
            <pc:sldMk cId="160474954" sldId="261"/>
            <ac:spMk id="38" creationId="{3C43EFA1-3895-4B21-ACD4-A1B7A11F2F22}"/>
          </ac:spMkLst>
        </pc:spChg>
        <pc:spChg chg="mod">
          <ac:chgData name="William" userId="456156f807203758" providerId="LiveId" clId="{99F626FC-F76A-488F-A6F6-716093F79EE1}" dt="2021-05-05T20:26:52.267" v="837" actId="404"/>
          <ac:spMkLst>
            <pc:docMk/>
            <pc:sldMk cId="160474954" sldId="261"/>
            <ac:spMk id="39" creationId="{2FC15641-88D3-4F2C-A094-89CCAB27E751}"/>
          </ac:spMkLst>
        </pc:spChg>
        <pc:spChg chg="add mod">
          <ac:chgData name="William" userId="456156f807203758" providerId="LiveId" clId="{99F626FC-F76A-488F-A6F6-716093F79EE1}" dt="2021-05-05T20:27:48.230" v="845" actId="1076"/>
          <ac:spMkLst>
            <pc:docMk/>
            <pc:sldMk cId="160474954" sldId="261"/>
            <ac:spMk id="40" creationId="{15216FEF-1E92-40EA-876F-54F026BD8804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47" creationId="{24CA15D2-CA26-4E25-8504-1D4247254D1F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48" creationId="{243B36D6-8BAC-4AB1-AA2C-17CE1BAC32A7}"/>
          </ac:spMkLst>
        </pc:spChg>
        <pc:spChg chg="add mod">
          <ac:chgData name="William" userId="456156f807203758" providerId="LiveId" clId="{99F626FC-F76A-488F-A6F6-716093F79EE1}" dt="2021-05-05T20:27:48.230" v="845" actId="1076"/>
          <ac:spMkLst>
            <pc:docMk/>
            <pc:sldMk cId="160474954" sldId="261"/>
            <ac:spMk id="49" creationId="{3A499CEE-FC0C-441C-B794-0098566D3406}"/>
          </ac:spMkLst>
        </pc:spChg>
        <pc:spChg chg="add mod">
          <ac:chgData name="William" userId="456156f807203758" providerId="LiveId" clId="{99F626FC-F76A-488F-A6F6-716093F79EE1}" dt="2021-05-05T20:27:48.230" v="845" actId="1076"/>
          <ac:spMkLst>
            <pc:docMk/>
            <pc:sldMk cId="160474954" sldId="261"/>
            <ac:spMk id="50" creationId="{7072602E-A0BB-4E5B-8680-0DBFEB52553F}"/>
          </ac:spMkLst>
        </pc:spChg>
        <pc:spChg chg="add mod">
          <ac:chgData name="William" userId="456156f807203758" providerId="LiveId" clId="{99F626FC-F76A-488F-A6F6-716093F79EE1}" dt="2021-05-05T20:27:48.230" v="845" actId="1076"/>
          <ac:spMkLst>
            <pc:docMk/>
            <pc:sldMk cId="160474954" sldId="261"/>
            <ac:spMk id="52" creationId="{5FF01F37-6947-441E-AF17-7FFE3D6D7CBA}"/>
          </ac:spMkLst>
        </pc:spChg>
        <pc:spChg chg="mod">
          <ac:chgData name="William" userId="456156f807203758" providerId="LiveId" clId="{99F626FC-F76A-488F-A6F6-716093F79EE1}" dt="2021-05-05T20:25:43.150" v="826" actId="164"/>
          <ac:spMkLst>
            <pc:docMk/>
            <pc:sldMk cId="160474954" sldId="261"/>
            <ac:spMk id="53" creationId="{8556B577-E1EF-4978-B52F-46E42A74AE7A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79" creationId="{75834D48-F684-4870-A54C-9EEE571E2EA6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83" creationId="{D4AFBDD8-2BD8-49C0-9783-3146CABC69C4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84" creationId="{DA780FCE-0A26-40E3-8CDA-3B4C1F17CD25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85" creationId="{6F23A331-7EFE-4518-8A5D-FB877C90AA66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88" creationId="{4D212447-F78B-4269-A61B-5B40007CAA43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89" creationId="{7D1EF3AC-CA58-451F-99F8-A6A39D6F1194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90" creationId="{73D2C755-B99F-4702-9B65-D69D24DBF80A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91" creationId="{7F20D8EF-7ED9-4292-872C-DCBCE6BDEA1D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94" creationId="{40DC5A84-CBDA-40C0-B174-DABDACE1046A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99" creationId="{0ADD59B4-4079-4D21-A7E7-FFF939861128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103" creationId="{69BA27AC-1401-4109-AA8F-44D5255FB383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104" creationId="{7860C650-9CE8-4567-8298-A67BE273AE21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105" creationId="{76BDBD59-8C70-479C-A3C7-7FA6430EB46C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106" creationId="{CB0BCB3A-B8B1-4ED7-998F-21C2BAF70FFE}"/>
          </ac:spMkLst>
        </pc:spChg>
        <pc:spChg chg="mod">
          <ac:chgData name="William" userId="456156f807203758" providerId="LiveId" clId="{99F626FC-F76A-488F-A6F6-716093F79EE1}" dt="2021-05-05T20:47:42.337" v="1123"/>
          <ac:spMkLst>
            <pc:docMk/>
            <pc:sldMk cId="160474954" sldId="261"/>
            <ac:spMk id="107" creationId="{8EC10BD8-9DBE-4247-9DCE-69CCD2CDD77B}"/>
          </ac:spMkLst>
        </pc:spChg>
        <pc:grpChg chg="add del mod">
          <ac:chgData name="William" userId="456156f807203758" providerId="LiveId" clId="{99F626FC-F76A-488F-A6F6-716093F79EE1}" dt="2021-05-05T20:47:41.514" v="1122" actId="478"/>
          <ac:grpSpMkLst>
            <pc:docMk/>
            <pc:sldMk cId="160474954" sldId="261"/>
            <ac:grpSpMk id="3" creationId="{5384C76E-8BC0-404B-8512-67127D6C6F6C}"/>
          </ac:grpSpMkLst>
        </pc:grpChg>
        <pc:grpChg chg="mod">
          <ac:chgData name="William" userId="456156f807203758" providerId="LiveId" clId="{99F626FC-F76A-488F-A6F6-716093F79EE1}" dt="2021-05-05T20:25:43.150" v="826" actId="164"/>
          <ac:grpSpMkLst>
            <pc:docMk/>
            <pc:sldMk cId="160474954" sldId="261"/>
            <ac:grpSpMk id="27" creationId="{3089620E-A3C3-43CB-ADAD-6431B99A02A1}"/>
          </ac:grpSpMkLst>
        </pc:grpChg>
        <pc:grpChg chg="add mod">
          <ac:chgData name="William" userId="456156f807203758" providerId="LiveId" clId="{99F626FC-F76A-488F-A6F6-716093F79EE1}" dt="2021-05-05T20:47:52.313" v="1124" actId="1076"/>
          <ac:grpSpMkLst>
            <pc:docMk/>
            <pc:sldMk cId="160474954" sldId="261"/>
            <ac:grpSpMk id="76" creationId="{2C746BD0-2840-4C01-BC61-4B4A0991E22C}"/>
          </ac:grpSpMkLst>
        </pc:grp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5" creationId="{8BC87A0C-7C1F-41DD-A3D4-2EAB4600DC65}"/>
          </ac:picMkLst>
        </pc:pic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6" creationId="{CD2F3406-B515-4BA8-A3C3-DDFDE33D5FEF}"/>
          </ac:picMkLst>
        </pc:pic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8" creationId="{DB806361-3E16-4AB4-A3F1-B15C4DA9F91E}"/>
          </ac:picMkLst>
        </pc:pic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13" creationId="{317CB670-6E85-4445-87C1-BA9488403A44}"/>
          </ac:picMkLst>
        </pc:pic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30" creationId="{06FEDD92-7561-430F-B036-ECED80856477}"/>
          </ac:picMkLst>
        </pc:picChg>
        <pc:picChg chg="add mod">
          <ac:chgData name="William" userId="456156f807203758" providerId="LiveId" clId="{99F626FC-F76A-488F-A6F6-716093F79EE1}" dt="2021-05-05T20:27:48.230" v="845" actId="1076"/>
          <ac:picMkLst>
            <pc:docMk/>
            <pc:sldMk cId="160474954" sldId="261"/>
            <ac:picMk id="42" creationId="{B1DC1C09-F502-4663-AED6-ED9F7D1D0E46}"/>
          </ac:picMkLst>
        </pc:picChg>
        <pc:picChg chg="mod">
          <ac:chgData name="William" userId="456156f807203758" providerId="LiveId" clId="{99F626FC-F76A-488F-A6F6-716093F79EE1}" dt="2021-05-05T20:25:43.150" v="826" actId="164"/>
          <ac:picMkLst>
            <pc:docMk/>
            <pc:sldMk cId="160474954" sldId="261"/>
            <ac:picMk id="43" creationId="{138B9E56-65ED-40F7-B3B2-13824C57A5AB}"/>
          </ac:picMkLst>
        </pc:picChg>
        <pc:picChg chg="add mod">
          <ac:chgData name="William" userId="456156f807203758" providerId="LiveId" clId="{99F626FC-F76A-488F-A6F6-716093F79EE1}" dt="2021-05-05T20:27:48.230" v="845" actId="1076"/>
          <ac:picMkLst>
            <pc:docMk/>
            <pc:sldMk cId="160474954" sldId="261"/>
            <ac:picMk id="44" creationId="{D0294B73-5E67-40F8-97DA-0709A79F2C45}"/>
          </ac:picMkLst>
        </pc:picChg>
        <pc:picChg chg="add mod">
          <ac:chgData name="William" userId="456156f807203758" providerId="LiveId" clId="{99F626FC-F76A-488F-A6F6-716093F79EE1}" dt="2021-05-05T20:27:48.230" v="845" actId="1076"/>
          <ac:picMkLst>
            <pc:docMk/>
            <pc:sldMk cId="160474954" sldId="261"/>
            <ac:picMk id="45" creationId="{B7261426-14BA-438D-A1AB-AB8B250D7311}"/>
          </ac:picMkLst>
        </pc:picChg>
        <pc:picChg chg="add mod">
          <ac:chgData name="William" userId="456156f807203758" providerId="LiveId" clId="{99F626FC-F76A-488F-A6F6-716093F79EE1}" dt="2021-05-05T20:27:48.230" v="845" actId="1076"/>
          <ac:picMkLst>
            <pc:docMk/>
            <pc:sldMk cId="160474954" sldId="261"/>
            <ac:picMk id="46" creationId="{7D695DFE-1E59-4FDF-9A28-5E5894E244D4}"/>
          </ac:picMkLst>
        </pc:picChg>
        <pc:picChg chg="add mod">
          <ac:chgData name="William" userId="456156f807203758" providerId="LiveId" clId="{99F626FC-F76A-488F-A6F6-716093F79EE1}" dt="2021-05-05T20:27:48.230" v="845" actId="1076"/>
          <ac:picMkLst>
            <pc:docMk/>
            <pc:sldMk cId="160474954" sldId="261"/>
            <ac:picMk id="51" creationId="{1C03E848-D215-4743-BF7B-0854E859BD1B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77" creationId="{6494560C-589B-474E-9F0C-12F8C87F76D9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78" creationId="{53753C14-DACA-4BD2-8513-50198915B994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81" creationId="{290DA9FF-76D3-4B0A-8CFC-FB9B76D8E396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93" creationId="{9D77DB5C-D99D-4654-BC63-3C24E0F94B6B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97" creationId="{6F7546C5-5573-4EED-AE1D-611D49E82DEE}"/>
          </ac:picMkLst>
        </pc:picChg>
        <pc:picChg chg="mod">
          <ac:chgData name="William" userId="456156f807203758" providerId="LiveId" clId="{99F626FC-F76A-488F-A6F6-716093F79EE1}" dt="2021-05-05T20:47:42.337" v="1123"/>
          <ac:picMkLst>
            <pc:docMk/>
            <pc:sldMk cId="160474954" sldId="261"/>
            <ac:picMk id="98" creationId="{DFFE5A73-A72F-4624-9B33-95C9C7A7E395}"/>
          </ac:picMkLst>
        </pc:pic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9" creationId="{7897C4B6-42EC-4697-B0D4-2DAEA3055C11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15" creationId="{A568EEEA-1A7B-48EB-B4CE-F160564016A9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16" creationId="{89454849-2108-4278-BC38-E9A5A6E2B3F8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23" creationId="{C5E225D9-5942-4436-8DA6-E5A8424F464B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25" creationId="{EC3DBCE3-A43E-4189-85E0-1532A7CE3AE2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32" creationId="{5A071653-3873-4409-A83E-52BCBFF4665B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33" creationId="{D6C22B51-6513-4A14-B70B-774D3DC8BF64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34" creationId="{55C3BAC9-A04A-41BF-9193-177378F643D5}"/>
          </ac:cxnSpMkLst>
        </pc:cxnChg>
        <pc:cxnChg chg="mod">
          <ac:chgData name="William" userId="456156f807203758" providerId="LiveId" clId="{99F626FC-F76A-488F-A6F6-716093F79EE1}" dt="2021-05-05T20:25:43.150" v="826" actId="164"/>
          <ac:cxnSpMkLst>
            <pc:docMk/>
            <pc:sldMk cId="160474954" sldId="261"/>
            <ac:cxnSpMk id="41" creationId="{4262BFF1-B530-402D-AE15-3D026DCE9AA7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55" creationId="{E8C2401A-4EEF-4DC0-8561-ED3D4192BB57}"/>
          </ac:cxnSpMkLst>
        </pc:cxnChg>
        <pc:cxnChg chg="mod">
          <ac:chgData name="William" userId="456156f807203758" providerId="LiveId" clId="{99F626FC-F76A-488F-A6F6-716093F79EE1}" dt="2021-05-05T20:47:41.514" v="1122" actId="478"/>
          <ac:cxnSpMkLst>
            <pc:docMk/>
            <pc:sldMk cId="160474954" sldId="261"/>
            <ac:cxnSpMk id="60" creationId="{B7013AD9-19FB-441C-8A3B-97FBFEEB41A6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80" creationId="{DD8EAFB2-729D-49E5-88BE-82E77D770BF5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82" creationId="{95AE511D-4DDF-49DD-A0D9-31BA5A3B29E7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86" creationId="{A52F118B-58EE-4458-9CD6-F48F75648668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87" creationId="{4ED2F07F-3319-45C4-87A9-16A922A7220C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92" creationId="{FCCFACD0-3809-49A6-B255-3723E521BCA2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95" creationId="{112A60E4-A959-4D72-8232-3BE6456E0045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96" creationId="{AEB2539A-F5B2-4B36-B33D-58718AA396B6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100" creationId="{8BB909D0-C5AE-4517-B653-0FB8E4C13617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101" creationId="{042445E9-47E1-4354-B98B-B4FC55A02EAC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102" creationId="{3183E588-FD80-4D52-BF64-F5F632B35450}"/>
          </ac:cxnSpMkLst>
        </pc:cxnChg>
        <pc:cxnChg chg="mod">
          <ac:chgData name="William" userId="456156f807203758" providerId="LiveId" clId="{99F626FC-F76A-488F-A6F6-716093F79EE1}" dt="2021-05-05T20:47:42.337" v="1123"/>
          <ac:cxnSpMkLst>
            <pc:docMk/>
            <pc:sldMk cId="160474954" sldId="261"/>
            <ac:cxnSpMk id="108" creationId="{48F7F1BE-E180-4B56-B88B-74407F56790F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4041926966" sldId="261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961682777" sldId="262"/>
        </pc:sldMkLst>
      </pc:sldChg>
      <pc:sldChg chg="del">
        <pc:chgData name="William" userId="456156f807203758" providerId="LiveId" clId="{99F626FC-F76A-488F-A6F6-716093F79EE1}" dt="2021-05-05T20:33:15.768" v="851" actId="47"/>
        <pc:sldMkLst>
          <pc:docMk/>
          <pc:sldMk cId="1958324237" sldId="262"/>
        </pc:sldMkLst>
      </pc:sldChg>
      <pc:sldChg chg="addSp delSp modSp add mod delAnim modAnim">
        <pc:chgData name="William" userId="456156f807203758" providerId="LiveId" clId="{99F626FC-F76A-488F-A6F6-716093F79EE1}" dt="2021-05-05T21:27:53.051" v="1198" actId="1076"/>
        <pc:sldMkLst>
          <pc:docMk/>
          <pc:sldMk cId="2769783946" sldId="263"/>
        </pc:sldMkLst>
        <pc:spChg chg="mod">
          <ac:chgData name="William" userId="456156f807203758" providerId="LiveId" clId="{99F626FC-F76A-488F-A6F6-716093F79EE1}" dt="2021-05-05T20:11:48.784" v="520" actId="20577"/>
          <ac:spMkLst>
            <pc:docMk/>
            <pc:sldMk cId="2769783946" sldId="263"/>
            <ac:spMk id="2" creationId="{88D68517-D678-401A-9797-367140F46637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7" creationId="{102E335F-A8DE-4191-8694-ADBAF4AA87EB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18" creationId="{E085E6DE-6307-4442-A8CE-6BBF17605660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19" creationId="{9617E477-53E8-4C28-B8F1-EF43E3C6FE66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20" creationId="{0E0DEAC4-21CC-4F84-9505-944F7890013E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31" creationId="{CCEA7E48-A167-483D-AFC6-CAAD94A882AF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38" creationId="{3C43EFA1-3895-4B21-ACD4-A1B7A11F2F22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39" creationId="{2FC15641-88D3-4F2C-A094-89CCAB27E751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42" creationId="{DC58FB02-013C-446A-8EFF-1A7708D3DA6D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47" creationId="{24CA15D2-CA26-4E25-8504-1D4247254D1F}"/>
          </ac:spMkLst>
        </pc:spChg>
        <pc:spChg chg="del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48" creationId="{243B36D6-8BAC-4AB1-AA2C-17CE1BAC32A7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49" creationId="{0AD3C2DF-753C-4C6C-B0B7-368D31B35B9D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0" creationId="{CD32C692-5ACB-4EE7-AC63-F449A013F801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1" creationId="{39E7D177-E306-431C-889D-FE848F88F531}"/>
          </ac:spMkLst>
        </pc:spChg>
        <pc:spChg chg="del mod">
          <ac:chgData name="William" userId="456156f807203758" providerId="LiveId" clId="{99F626FC-F76A-488F-A6F6-716093F79EE1}" dt="2021-05-05T20:42:39.504" v="1020" actId="478"/>
          <ac:spMkLst>
            <pc:docMk/>
            <pc:sldMk cId="2769783946" sldId="263"/>
            <ac:spMk id="53" creationId="{8556B577-E1EF-4978-B52F-46E42A74AE7A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6" creationId="{F3FA3514-A64E-4CC9-9D93-88BD666F0034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7" creationId="{148DF40A-6B20-4A9F-9690-2834CBCF1158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8" creationId="{6AD79EDB-1DD2-4C79-84C5-08A6DC0A0091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59" creationId="{D49C0207-C0C7-4EE4-8DCF-518A22E5524B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63" creationId="{CEEF8309-2728-421E-A817-6FEAF79E9B49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68" creationId="{AC1B6042-B586-470B-B9DD-1B1D9E6BF68B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72" creationId="{A0EC5699-528A-459B-8D77-C887BEA876F1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73" creationId="{23FAA308-26B5-4AA6-833F-6554E4823E7C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74" creationId="{3D04E721-3870-4690-BD20-17DBD6BCCE46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75" creationId="{AE6EFE46-77EE-443B-B74F-613BBC99261C}"/>
          </ac:spMkLst>
        </pc:spChg>
        <pc:spChg chg="mod">
          <ac:chgData name="William" userId="456156f807203758" providerId="LiveId" clId="{99F626FC-F76A-488F-A6F6-716093F79EE1}" dt="2021-05-05T20:42:33.999" v="1018"/>
          <ac:spMkLst>
            <pc:docMk/>
            <pc:sldMk cId="2769783946" sldId="263"/>
            <ac:spMk id="76" creationId="{CDB91DD8-8AA5-45D7-A6BE-3BA8D40E2151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81" creationId="{142FA6C3-A753-4BC1-88EB-A56181C0BB05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85" creationId="{846CEF4F-FA38-4EB4-90DC-1FE8F3498280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86" creationId="{967BE9B6-6F55-43B3-8B02-E081E0FEF34E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87" creationId="{18B48901-11EF-45BC-9589-EFFFAA754122}"/>
          </ac:spMkLst>
        </pc:spChg>
        <pc:spChg chg="mod">
          <ac:chgData name="William" userId="456156f807203758" providerId="LiveId" clId="{99F626FC-F76A-488F-A6F6-716093F79EE1}" dt="2021-05-05T20:43:13.716" v="1039" actId="1076"/>
          <ac:spMkLst>
            <pc:docMk/>
            <pc:sldMk cId="2769783946" sldId="263"/>
            <ac:spMk id="90" creationId="{7B49D254-FD4D-4EA4-8943-25F05B719D16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91" creationId="{40C43A84-AB73-4142-9E62-03C18038F239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92" creationId="{DB7F42E1-6E0F-4B65-AE1E-75ABA48D38AC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93" creationId="{B1C88293-277B-46BB-AE49-11BBE27C2A11}"/>
          </ac:spMkLst>
        </pc:spChg>
        <pc:spChg chg="mod">
          <ac:chgData name="William" userId="456156f807203758" providerId="LiveId" clId="{99F626FC-F76A-488F-A6F6-716093F79EE1}" dt="2021-05-05T20:42:52.064" v="1035" actId="20577"/>
          <ac:spMkLst>
            <pc:docMk/>
            <pc:sldMk cId="2769783946" sldId="263"/>
            <ac:spMk id="96" creationId="{6428875B-58E5-4D3B-87F9-E9D9771A344D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1" creationId="{5C0B5CB0-B2E0-4BFA-86B4-838586DA2EED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5" creationId="{90846CE9-EF6A-479D-80EC-77192762C68E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6" creationId="{61EF1BF1-3736-4381-A5B0-2CA8244BB145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7" creationId="{D4B6F07C-4444-48D0-A3C6-79E563A2CC13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8" creationId="{A38DC12F-DB20-4CED-8D94-513904A61461}"/>
          </ac:spMkLst>
        </pc:spChg>
        <pc:spChg chg="mod">
          <ac:chgData name="William" userId="456156f807203758" providerId="LiveId" clId="{99F626FC-F76A-488F-A6F6-716093F79EE1}" dt="2021-05-05T20:42:40.375" v="1021"/>
          <ac:spMkLst>
            <pc:docMk/>
            <pc:sldMk cId="2769783946" sldId="263"/>
            <ac:spMk id="109" creationId="{B3BD257C-49B3-4CB7-84B2-DADC3F3EB1FF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14" creationId="{4C72606A-5F77-480F-A5ED-FE3598DDB65F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18" creationId="{7B3D1B2D-5D6A-4062-8E91-ECDEB7902470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19" creationId="{E59624E0-7DED-46D4-AEC2-2A8AB745F97D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20" creationId="{0AB4CFE4-6256-41C2-909B-2EA35AF6AF8E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23" creationId="{79F673C4-D0AD-4B54-AB20-D6202C0C1DAC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24" creationId="{B9FCA6AE-B2CB-4887-B3AF-9AC5F211E63E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25" creationId="{7FB1FE04-2BB1-4BC1-BB51-6254F31C1F55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26" creationId="{5D8BE574-A25F-4074-B6C2-05C098239617}"/>
          </ac:spMkLst>
        </pc:spChg>
        <pc:spChg chg="mod">
          <ac:chgData name="William" userId="456156f807203758" providerId="LiveId" clId="{99F626FC-F76A-488F-A6F6-716093F79EE1}" dt="2021-05-05T20:44:16.455" v="1061" actId="20577"/>
          <ac:spMkLst>
            <pc:docMk/>
            <pc:sldMk cId="2769783946" sldId="263"/>
            <ac:spMk id="129" creationId="{D482701B-F914-4E41-8EB5-CBC6EC5F87AA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34" creationId="{A9E04802-5573-4F8F-B44E-BA511F8CE320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38" creationId="{5F47A02C-C277-421A-9F87-E4100CAE7BBA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39" creationId="{E0DEFAA3-5F30-4462-B9CC-53E6B0DB8556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40" creationId="{06CF4E20-AA1F-4C03-9465-4F878C066FC1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41" creationId="{1DF22CE2-6261-4FF2-8A16-E64AFF8F544F}"/>
          </ac:spMkLst>
        </pc:spChg>
        <pc:spChg chg="mod">
          <ac:chgData name="William" userId="456156f807203758" providerId="LiveId" clId="{99F626FC-F76A-488F-A6F6-716093F79EE1}" dt="2021-05-05T20:43:39.987" v="1044"/>
          <ac:spMkLst>
            <pc:docMk/>
            <pc:sldMk cId="2769783946" sldId="263"/>
            <ac:spMk id="142" creationId="{B78E99E7-2E84-4B3D-A27F-778E6E480D24}"/>
          </ac:spMkLst>
        </pc:spChg>
        <pc:spChg chg="add mod">
          <ac:chgData name="William" userId="456156f807203758" providerId="LiveId" clId="{99F626FC-F76A-488F-A6F6-716093F79EE1}" dt="2021-05-05T21:25:23.295" v="1195" actId="1076"/>
          <ac:spMkLst>
            <pc:docMk/>
            <pc:sldMk cId="2769783946" sldId="263"/>
            <ac:spMk id="144" creationId="{7DAD1EEA-86E7-400E-9CC9-4CE33AB2E580}"/>
          </ac:spMkLst>
        </pc:spChg>
        <pc:grpChg chg="del">
          <ac:chgData name="William" userId="456156f807203758" providerId="LiveId" clId="{99F626FC-F76A-488F-A6F6-716093F79EE1}" dt="2021-05-05T20:42:39.504" v="1020" actId="478"/>
          <ac:grpSpMkLst>
            <pc:docMk/>
            <pc:sldMk cId="2769783946" sldId="263"/>
            <ac:grpSpMk id="27" creationId="{3089620E-A3C3-43CB-ADAD-6431B99A02A1}"/>
          </ac:grpSpMkLst>
        </pc:grpChg>
        <pc:grpChg chg="add del mod">
          <ac:chgData name="William" userId="456156f807203758" providerId="LiveId" clId="{99F626FC-F76A-488F-A6F6-716093F79EE1}" dt="2021-05-05T20:42:36.020" v="1019"/>
          <ac:grpSpMkLst>
            <pc:docMk/>
            <pc:sldMk cId="2769783946" sldId="263"/>
            <ac:grpSpMk id="35" creationId="{D836CB93-61AA-4BFE-BE0B-D93071F619F8}"/>
          </ac:grpSpMkLst>
        </pc:grpChg>
        <pc:grpChg chg="add del mod">
          <ac:chgData name="William" userId="456156f807203758" providerId="LiveId" clId="{99F626FC-F76A-488F-A6F6-716093F79EE1}" dt="2021-05-05T20:43:39.650" v="1043" actId="478"/>
          <ac:grpSpMkLst>
            <pc:docMk/>
            <pc:sldMk cId="2769783946" sldId="263"/>
            <ac:grpSpMk id="78" creationId="{1478F63E-28B8-4FAB-8A29-692C4554EA42}"/>
          </ac:grpSpMkLst>
        </pc:grpChg>
        <pc:grpChg chg="add mod">
          <ac:chgData name="William" userId="456156f807203758" providerId="LiveId" clId="{99F626FC-F76A-488F-A6F6-716093F79EE1}" dt="2021-05-05T20:43:42.278" v="1045" actId="1076"/>
          <ac:grpSpMkLst>
            <pc:docMk/>
            <pc:sldMk cId="2769783946" sldId="263"/>
            <ac:grpSpMk id="111" creationId="{BE5CD2C5-12DB-4A04-A0C5-6DFF8DB7E605}"/>
          </ac:grpSpMkLst>
        </pc:grpChg>
        <pc:picChg chg="add del mod">
          <ac:chgData name="William" userId="456156f807203758" providerId="LiveId" clId="{99F626FC-F76A-488F-A6F6-716093F79EE1}" dt="2021-05-05T21:27:47.357" v="1196" actId="478"/>
          <ac:picMkLst>
            <pc:docMk/>
            <pc:sldMk cId="2769783946" sldId="263"/>
            <ac:picMk id="3" creationId="{D653AC1D-21DE-4D56-86BC-C47A49D5BED6}"/>
          </ac:picMkLst>
        </pc:picChg>
        <pc:picChg chg="add mod">
          <ac:chgData name="William" userId="456156f807203758" providerId="LiveId" clId="{99F626FC-F76A-488F-A6F6-716093F79EE1}" dt="2021-05-05T21:27:53.051" v="1198" actId="1076"/>
          <ac:picMkLst>
            <pc:docMk/>
            <pc:sldMk cId="2769783946" sldId="263"/>
            <ac:picMk id="4" creationId="{96F72DAB-4454-43E7-8FE3-926B1BDFA0CF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5" creationId="{8BC87A0C-7C1F-41DD-A3D4-2EAB4600DC65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6" creationId="{CD2F3406-B515-4BA8-A3C3-DDFDE33D5FEF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8" creationId="{DB806361-3E16-4AB4-A3F1-B15C4DA9F91E}"/>
          </ac:picMkLst>
        </pc:picChg>
        <pc:picChg chg="add del mod">
          <ac:chgData name="William" userId="456156f807203758" providerId="LiveId" clId="{99F626FC-F76A-488F-A6F6-716093F79EE1}" dt="2021-05-05T21:24:59.878" v="1174" actId="478"/>
          <ac:picMkLst>
            <pc:docMk/>
            <pc:sldMk cId="2769783946" sldId="263"/>
            <ac:picMk id="12" creationId="{167358F5-F670-4502-8523-69455BBA9D37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13" creationId="{317CB670-6E85-4445-87C1-BA9488403A44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30" creationId="{06FEDD92-7561-430F-B036-ECED80856477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36" creationId="{83AD6E48-963C-4C65-9207-2C4458B89AD2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40" creationId="{3DC08540-5B4D-41AC-9EAF-0B9FDFC2A37F}"/>
          </ac:picMkLst>
        </pc:picChg>
        <pc:picChg chg="del">
          <ac:chgData name="William" userId="456156f807203758" providerId="LiveId" clId="{99F626FC-F76A-488F-A6F6-716093F79EE1}" dt="2021-05-05T20:42:39.504" v="1020" actId="478"/>
          <ac:picMkLst>
            <pc:docMk/>
            <pc:sldMk cId="2769783946" sldId="263"/>
            <ac:picMk id="43" creationId="{138B9E56-65ED-40F7-B3B2-13824C57A5AB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45" creationId="{B6015284-E9B4-4E98-91B3-2043694C592B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62" creationId="{65B435E4-637B-40C3-BA4D-B7BDAFD0013D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66" creationId="{150F9AEF-8F03-4A53-99CF-886BDED29EAE}"/>
          </ac:picMkLst>
        </pc:picChg>
        <pc:picChg chg="mod">
          <ac:chgData name="William" userId="456156f807203758" providerId="LiveId" clId="{99F626FC-F76A-488F-A6F6-716093F79EE1}" dt="2021-05-05T20:42:33.999" v="1018"/>
          <ac:picMkLst>
            <pc:docMk/>
            <pc:sldMk cId="2769783946" sldId="263"/>
            <ac:picMk id="67" creationId="{ED1FA68F-C93F-4A37-8892-19218CF7D576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79" creationId="{43775AC9-6365-4C99-87C5-FBEC2627583E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80" creationId="{049DDA14-56B0-497D-9018-68A4B86FFD06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83" creationId="{90DF430E-4421-4193-8630-2214A2679CC7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95" creationId="{CAABB5A4-9FBA-43B3-A796-637A6AB70658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99" creationId="{FF57E005-3B17-430F-9FDC-9EE3221A8292}"/>
          </ac:picMkLst>
        </pc:picChg>
        <pc:picChg chg="mod">
          <ac:chgData name="William" userId="456156f807203758" providerId="LiveId" clId="{99F626FC-F76A-488F-A6F6-716093F79EE1}" dt="2021-05-05T20:42:40.375" v="1021"/>
          <ac:picMkLst>
            <pc:docMk/>
            <pc:sldMk cId="2769783946" sldId="263"/>
            <ac:picMk id="100" creationId="{8BB1B1D8-C29F-4258-B60F-8CF8EA4C8188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12" creationId="{1725B4CB-36E6-4AE7-B748-BAF752A3F18D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13" creationId="{E70A0F2E-E389-43BE-90DD-1E5923C8E7B1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16" creationId="{4133B1FE-5B9E-4036-8499-B4AC5D685549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28" creationId="{AEDFD8B6-99B7-497A-861F-C039C8169AAD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32" creationId="{E854CEE8-1FC1-4F3A-8568-7C86724C7ECC}"/>
          </ac:picMkLst>
        </pc:picChg>
        <pc:picChg chg="mod">
          <ac:chgData name="William" userId="456156f807203758" providerId="LiveId" clId="{99F626FC-F76A-488F-A6F6-716093F79EE1}" dt="2021-05-05T20:43:39.987" v="1044"/>
          <ac:picMkLst>
            <pc:docMk/>
            <pc:sldMk cId="2769783946" sldId="263"/>
            <ac:picMk id="133" creationId="{834AA8EF-D3F3-40FA-AD6F-42953D58C538}"/>
          </ac:picMkLst>
        </pc:pic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9" creationId="{7897C4B6-42EC-4697-B0D4-2DAEA3055C11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15" creationId="{A568EEEA-1A7B-48EB-B4CE-F160564016A9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16" creationId="{89454849-2108-4278-BC38-E9A5A6E2B3F8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23" creationId="{C5E225D9-5942-4436-8DA6-E5A8424F464B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25" creationId="{EC3DBCE3-A43E-4189-85E0-1532A7CE3AE2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32" creationId="{5A071653-3873-4409-A83E-52BCBFF4665B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33" creationId="{D6C22B51-6513-4A14-B70B-774D3DC8BF64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34" creationId="{55C3BAC9-A04A-41BF-9193-177378F643D5}"/>
          </ac:cxnSpMkLst>
        </pc:cxnChg>
        <pc:cxnChg chg="del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41" creationId="{4262BFF1-B530-402D-AE15-3D026DCE9AA7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44" creationId="{969AC1E3-3512-439C-BB98-A8CC40E16294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46" creationId="{20D1731C-750F-4907-9D15-D194189996DF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52" creationId="{860E4D79-7035-4F30-8CFD-ABA2D8352134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54" creationId="{0FA8A6D6-37B8-43DA-B2AB-F2803C5CEDF0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55" creationId="{E8C2401A-4EEF-4DC0-8561-ED3D4192BB57}"/>
          </ac:cxnSpMkLst>
        </pc:cxnChg>
        <pc:cxnChg chg="del mod">
          <ac:chgData name="William" userId="456156f807203758" providerId="LiveId" clId="{99F626FC-F76A-488F-A6F6-716093F79EE1}" dt="2021-05-05T20:42:39.504" v="1020" actId="478"/>
          <ac:cxnSpMkLst>
            <pc:docMk/>
            <pc:sldMk cId="2769783946" sldId="263"/>
            <ac:cxnSpMk id="60" creationId="{B7013AD9-19FB-441C-8A3B-97FBFEEB41A6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61" creationId="{E596C9AC-D5C4-4447-9F5E-70649A665B44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64" creationId="{BF3D2DC7-5820-44DA-A64C-3C6303DB88F7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65" creationId="{337DF6A2-EF37-411D-97D1-3636C0D615AE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69" creationId="{0FE45DB6-504D-4447-BCB3-35C355A3E9AD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70" creationId="{6A062079-5E73-44B8-BBF1-F7C254E50915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71" creationId="{ACB8743F-14B0-4B3E-9BBA-F099204DD3BD}"/>
          </ac:cxnSpMkLst>
        </pc:cxnChg>
        <pc:cxnChg chg="mod">
          <ac:chgData name="William" userId="456156f807203758" providerId="LiveId" clId="{99F626FC-F76A-488F-A6F6-716093F79EE1}" dt="2021-05-05T20:42:33.999" v="1018"/>
          <ac:cxnSpMkLst>
            <pc:docMk/>
            <pc:sldMk cId="2769783946" sldId="263"/>
            <ac:cxnSpMk id="77" creationId="{9C955D79-1236-4744-B124-20E49FD88D24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82" creationId="{18196771-3020-4844-91A3-A7F9D5D863EF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84" creationId="{357B68EA-6AC8-42F6-B5BF-2D29F6570AB9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88" creationId="{557B82D2-610B-438F-9E16-2E727A371CFB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89" creationId="{9B535F2A-5BE4-4CD2-953D-4CC1664BC712}"/>
          </ac:cxnSpMkLst>
        </pc:cxnChg>
        <pc:cxnChg chg="mod">
          <ac:chgData name="William" userId="456156f807203758" providerId="LiveId" clId="{99F626FC-F76A-488F-A6F6-716093F79EE1}" dt="2021-05-05T20:42:40.375" v="1021"/>
          <ac:cxnSpMkLst>
            <pc:docMk/>
            <pc:sldMk cId="2769783946" sldId="263"/>
            <ac:cxnSpMk id="94" creationId="{F1C603BB-B251-4569-8C9E-6C3619E8E696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97" creationId="{F88E5A33-A535-4F6F-8D13-47692961C201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98" creationId="{37F5B269-298A-497F-98A7-D3A326BC87B4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102" creationId="{13036CDC-B893-434F-9AA5-23BEB63EFFF0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103" creationId="{19FA46EA-DD74-49D9-A85C-2A61827DEF72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104" creationId="{41613FD0-4D14-4FE0-99E6-DAB398A44C9D}"/>
          </ac:cxnSpMkLst>
        </pc:cxnChg>
        <pc:cxnChg chg="mod">
          <ac:chgData name="William" userId="456156f807203758" providerId="LiveId" clId="{99F626FC-F76A-488F-A6F6-716093F79EE1}" dt="2021-05-05T20:43:39.650" v="1043" actId="478"/>
          <ac:cxnSpMkLst>
            <pc:docMk/>
            <pc:sldMk cId="2769783946" sldId="263"/>
            <ac:cxnSpMk id="110" creationId="{B41EEFCA-72B5-42B1-8283-5A730253D14D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15" creationId="{8BA0BF2E-EC57-4F0A-92DE-9699FE12F64B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17" creationId="{4B698D1A-4B76-4365-ABEA-1F86E2F44E23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21" creationId="{267D16B1-5CFA-45BB-BD23-5BAF45030EE3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22" creationId="{593C8332-8383-4679-A1FC-9834EEE7A8B1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27" creationId="{AF33AAA8-E959-4DC0-9601-A83105F5CC2C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30" creationId="{04C7FF21-C830-4F73-98B2-C6CA78733034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31" creationId="{7075D0B6-1009-4467-82B2-5AEFD4FA7FAC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35" creationId="{1858CD33-FD2B-4084-B7FF-B252A6E62846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36" creationId="{09AE73B7-9F5D-4E39-887A-11121B3E9DCA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37" creationId="{CC23BC0A-466E-4E56-BE4C-33B64F5CE61F}"/>
          </ac:cxnSpMkLst>
        </pc:cxnChg>
        <pc:cxnChg chg="mod">
          <ac:chgData name="William" userId="456156f807203758" providerId="LiveId" clId="{99F626FC-F76A-488F-A6F6-716093F79EE1}" dt="2021-05-05T20:43:39.987" v="1044"/>
          <ac:cxnSpMkLst>
            <pc:docMk/>
            <pc:sldMk cId="2769783946" sldId="263"/>
            <ac:cxnSpMk id="143" creationId="{BF59D0E7-2F88-4305-AFF5-82BD53F82D34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3177618485" sldId="263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464699442" sldId="264"/>
        </pc:sldMkLst>
      </pc:sldChg>
      <pc:sldChg chg="addSp delSp modSp add mod modShow">
        <pc:chgData name="William" userId="456156f807203758" providerId="LiveId" clId="{99F626FC-F76A-488F-A6F6-716093F79EE1}" dt="2021-05-05T21:20:09.103" v="1132" actId="729"/>
        <pc:sldMkLst>
          <pc:docMk/>
          <pc:sldMk cId="2401381222" sldId="264"/>
        </pc:sldMkLst>
        <pc:spChg chg="mod">
          <ac:chgData name="William" userId="456156f807203758" providerId="LiveId" clId="{99F626FC-F76A-488F-A6F6-716093F79EE1}" dt="2021-05-05T20:12:19.266" v="552" actId="20577"/>
          <ac:spMkLst>
            <pc:docMk/>
            <pc:sldMk cId="2401381222" sldId="264"/>
            <ac:spMk id="2" creationId="{88D68517-D678-401A-9797-367140F46637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7" creationId="{102E335F-A8DE-4191-8694-ADBAF4AA87EB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18" creationId="{E085E6DE-6307-4442-A8CE-6BBF17605660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19" creationId="{9617E477-53E8-4C28-B8F1-EF43E3C6FE66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20" creationId="{0E0DEAC4-21CC-4F84-9505-944F7890013E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31" creationId="{CCEA7E48-A167-483D-AFC6-CAAD94A882AF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38" creationId="{3C43EFA1-3895-4B21-ACD4-A1B7A11F2F22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39" creationId="{2FC15641-88D3-4F2C-A094-89CCAB27E751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42" creationId="{3E6EFEE3-4180-41D6-9FF0-A22B4240880A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47" creationId="{24CA15D2-CA26-4E25-8504-1D4247254D1F}"/>
          </ac:spMkLst>
        </pc:spChg>
        <pc:spChg chg="del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48" creationId="{243B36D6-8BAC-4AB1-AA2C-17CE1BAC32A7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49" creationId="{E2F74CB7-4A3B-4C1E-973A-79C8DBAD3D70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0" creationId="{7222F16F-B43F-4B5F-AEC1-39187774AA7E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1" creationId="{4023E098-CAD6-4F0A-8020-0F63B7651FB9}"/>
          </ac:spMkLst>
        </pc:spChg>
        <pc:spChg chg="del mod">
          <ac:chgData name="William" userId="456156f807203758" providerId="LiveId" clId="{99F626FC-F76A-488F-A6F6-716093F79EE1}" dt="2021-05-05T20:44:30.179" v="1062" actId="478"/>
          <ac:spMkLst>
            <pc:docMk/>
            <pc:sldMk cId="2401381222" sldId="264"/>
            <ac:spMk id="53" creationId="{8556B577-E1EF-4978-B52F-46E42A74AE7A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6" creationId="{64F96550-4471-44E1-BDF8-BB669A35115B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7" creationId="{D0D45491-3173-47B1-AC3C-1C961CB78578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8" creationId="{D40F5591-6573-4CBC-B1F8-AFD1120BCE2E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59" creationId="{A290D65A-7301-4677-A473-CB4CFB537755}"/>
          </ac:spMkLst>
        </pc:spChg>
        <pc:spChg chg="mod">
          <ac:chgData name="William" userId="456156f807203758" providerId="LiveId" clId="{99F626FC-F76A-488F-A6F6-716093F79EE1}" dt="2021-05-05T20:44:37.528" v="1069" actId="20577"/>
          <ac:spMkLst>
            <pc:docMk/>
            <pc:sldMk cId="2401381222" sldId="264"/>
            <ac:spMk id="63" creationId="{CCDE0114-956F-4AF9-A71C-77D0CA41ACF6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68" creationId="{566CD7D7-9AE1-470E-88E9-28B38A2472B4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72" creationId="{FAF768DD-5080-43C3-8DFC-57CB6FB3C3D4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73" creationId="{110ACB47-9A24-4C73-AED8-54778B5FB2C4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74" creationId="{ECFCFFD8-F932-48BB-82AC-16E721C2E89C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75" creationId="{690D331A-F31D-4634-BED7-75E836376BD3}"/>
          </ac:spMkLst>
        </pc:spChg>
        <pc:spChg chg="mod">
          <ac:chgData name="William" userId="456156f807203758" providerId="LiveId" clId="{99F626FC-F76A-488F-A6F6-716093F79EE1}" dt="2021-05-05T20:44:30.555" v="1063"/>
          <ac:spMkLst>
            <pc:docMk/>
            <pc:sldMk cId="2401381222" sldId="264"/>
            <ac:spMk id="76" creationId="{710ED45B-F13B-4346-8348-F086DD1D9782}"/>
          </ac:spMkLst>
        </pc:spChg>
        <pc:grpChg chg="del">
          <ac:chgData name="William" userId="456156f807203758" providerId="LiveId" clId="{99F626FC-F76A-488F-A6F6-716093F79EE1}" dt="2021-05-05T20:44:30.179" v="1062" actId="478"/>
          <ac:grpSpMkLst>
            <pc:docMk/>
            <pc:sldMk cId="2401381222" sldId="264"/>
            <ac:grpSpMk id="27" creationId="{3089620E-A3C3-43CB-ADAD-6431B99A02A1}"/>
          </ac:grpSpMkLst>
        </pc:grpChg>
        <pc:grpChg chg="add mod">
          <ac:chgData name="William" userId="456156f807203758" providerId="LiveId" clId="{99F626FC-F76A-488F-A6F6-716093F79EE1}" dt="2021-05-05T20:44:30.555" v="1063"/>
          <ac:grpSpMkLst>
            <pc:docMk/>
            <pc:sldMk cId="2401381222" sldId="264"/>
            <ac:grpSpMk id="35" creationId="{F2238747-6492-4416-A5B2-D4B512EAFD6F}"/>
          </ac:grpSpMkLst>
        </pc:grp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5" creationId="{8BC87A0C-7C1F-41DD-A3D4-2EAB4600DC65}"/>
          </ac:picMkLst>
        </pc:pic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6" creationId="{CD2F3406-B515-4BA8-A3C3-DDFDE33D5FEF}"/>
          </ac:picMkLst>
        </pc:pic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8" creationId="{DB806361-3E16-4AB4-A3F1-B15C4DA9F91E}"/>
          </ac:picMkLst>
        </pc:pic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13" creationId="{317CB670-6E85-4445-87C1-BA9488403A44}"/>
          </ac:picMkLst>
        </pc:pic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30" creationId="{06FEDD92-7561-430F-B036-ECED80856477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36" creationId="{1CA123B5-FF20-4B6A-B599-D4228E5CF727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40" creationId="{E39FAFE5-401E-4C6F-B826-54EBDADE1ABE}"/>
          </ac:picMkLst>
        </pc:picChg>
        <pc:picChg chg="del">
          <ac:chgData name="William" userId="456156f807203758" providerId="LiveId" clId="{99F626FC-F76A-488F-A6F6-716093F79EE1}" dt="2021-05-05T20:44:30.179" v="1062" actId="478"/>
          <ac:picMkLst>
            <pc:docMk/>
            <pc:sldMk cId="2401381222" sldId="264"/>
            <ac:picMk id="43" creationId="{138B9E56-65ED-40F7-B3B2-13824C57A5AB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45" creationId="{7AF3901E-4444-4CC7-B65A-7E5F292220C2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62" creationId="{97487BBA-ACC4-42CE-B5ED-6CD01EA00566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66" creationId="{1AA214C9-2CE3-471F-9BB3-D354BDEA607F}"/>
          </ac:picMkLst>
        </pc:picChg>
        <pc:picChg chg="mod">
          <ac:chgData name="William" userId="456156f807203758" providerId="LiveId" clId="{99F626FC-F76A-488F-A6F6-716093F79EE1}" dt="2021-05-05T20:44:30.555" v="1063"/>
          <ac:picMkLst>
            <pc:docMk/>
            <pc:sldMk cId="2401381222" sldId="264"/>
            <ac:picMk id="67" creationId="{21F6426D-0D83-49DD-92FD-C5A61A970888}"/>
          </ac:picMkLst>
        </pc:pic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9" creationId="{7897C4B6-42EC-4697-B0D4-2DAEA3055C11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15" creationId="{A568EEEA-1A7B-48EB-B4CE-F160564016A9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16" creationId="{89454849-2108-4278-BC38-E9A5A6E2B3F8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23" creationId="{C5E225D9-5942-4436-8DA6-E5A8424F464B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25" creationId="{EC3DBCE3-A43E-4189-85E0-1532A7CE3AE2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32" creationId="{5A071653-3873-4409-A83E-52BCBFF4665B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33" creationId="{D6C22B51-6513-4A14-B70B-774D3DC8BF64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34" creationId="{55C3BAC9-A04A-41BF-9193-177378F643D5}"/>
          </ac:cxnSpMkLst>
        </pc:cxnChg>
        <pc:cxnChg chg="del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41" creationId="{4262BFF1-B530-402D-AE15-3D026DCE9AA7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44" creationId="{5A2C2AC5-C2BE-463D-894D-FC928CD310EF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46" creationId="{028FF5BB-22FA-4D94-A167-BAA7FF9F320A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52" creationId="{A1A495E7-6C72-4C7A-9A30-D59545188E74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54" creationId="{188D11F4-CF11-4C29-8A85-39E510D61820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55" creationId="{E8C2401A-4EEF-4DC0-8561-ED3D4192BB57}"/>
          </ac:cxnSpMkLst>
        </pc:cxnChg>
        <pc:cxnChg chg="del mod">
          <ac:chgData name="William" userId="456156f807203758" providerId="LiveId" clId="{99F626FC-F76A-488F-A6F6-716093F79EE1}" dt="2021-05-05T20:44:30.179" v="1062" actId="478"/>
          <ac:cxnSpMkLst>
            <pc:docMk/>
            <pc:sldMk cId="2401381222" sldId="264"/>
            <ac:cxnSpMk id="60" creationId="{B7013AD9-19FB-441C-8A3B-97FBFEEB41A6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61" creationId="{9D64ACD8-62DE-4088-BD7C-06B300136E55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64" creationId="{12BCBEC0-4B44-4B0E-9BCC-D0E663A1430B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65" creationId="{46141591-28E7-47E1-A0C9-88DAA8D319E4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69" creationId="{83DC48D2-CAAF-40AC-BB00-37A5D48F9E06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70" creationId="{FC9E84F5-3462-46E4-9882-30A7D14D06B9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71" creationId="{E604582E-353B-4E50-86D9-32DBD5020CC5}"/>
          </ac:cxnSpMkLst>
        </pc:cxnChg>
        <pc:cxnChg chg="mod">
          <ac:chgData name="William" userId="456156f807203758" providerId="LiveId" clId="{99F626FC-F76A-488F-A6F6-716093F79EE1}" dt="2021-05-05T20:44:30.555" v="1063"/>
          <ac:cxnSpMkLst>
            <pc:docMk/>
            <pc:sldMk cId="2401381222" sldId="264"/>
            <ac:cxnSpMk id="77" creationId="{54CD9831-BDD6-42F4-B10F-A53849F52F57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1853408533" sldId="265"/>
        </pc:sldMkLst>
      </pc:sldChg>
      <pc:sldChg chg="addSp delSp modSp add mod ord modAnim modShow">
        <pc:chgData name="William" userId="456156f807203758" providerId="LiveId" clId="{99F626FC-F76A-488F-A6F6-716093F79EE1}" dt="2021-05-05T22:36:02.119" v="1856" actId="1076"/>
        <pc:sldMkLst>
          <pc:docMk/>
          <pc:sldMk cId="3887992754" sldId="265"/>
        </pc:sldMkLst>
        <pc:spChg chg="mod">
          <ac:chgData name="William" userId="456156f807203758" providerId="LiveId" clId="{99F626FC-F76A-488F-A6F6-716093F79EE1}" dt="2021-05-05T22:30:00.968" v="1723" actId="20577"/>
          <ac:spMkLst>
            <pc:docMk/>
            <pc:sldMk cId="3887992754" sldId="265"/>
            <ac:spMk id="2" creationId="{88D68517-D678-401A-9797-367140F46637}"/>
          </ac:spMkLst>
        </pc:spChg>
        <pc:spChg chg="del mod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7" creationId="{102E335F-A8DE-4191-8694-ADBAF4AA87EB}"/>
          </ac:spMkLst>
        </pc:spChg>
        <pc:spChg chg="del mod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18" creationId="{E085E6DE-6307-4442-A8CE-6BBF17605660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19" creationId="{9617E477-53E8-4C28-B8F1-EF43E3C6FE66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20" creationId="{0E0DEAC4-21CC-4F84-9505-944F7890013E}"/>
          </ac:spMkLst>
        </pc:spChg>
        <pc:spChg chg="del mod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31" creationId="{CCEA7E48-A167-483D-AFC6-CAAD94A882AF}"/>
          </ac:spMkLst>
        </pc:spChg>
        <pc:spChg chg="add mod">
          <ac:chgData name="William" userId="456156f807203758" providerId="LiveId" clId="{99F626FC-F76A-488F-A6F6-716093F79EE1}" dt="2021-05-05T21:37:36.908" v="1248" actId="1076"/>
          <ac:spMkLst>
            <pc:docMk/>
            <pc:sldMk cId="3887992754" sldId="265"/>
            <ac:spMk id="37" creationId="{98B50E12-CF99-4AC0-BA39-24D8527D3708}"/>
          </ac:spMkLst>
        </pc:spChg>
        <pc:spChg chg="add mod">
          <ac:chgData name="William" userId="456156f807203758" providerId="LiveId" clId="{99F626FC-F76A-488F-A6F6-716093F79EE1}" dt="2021-05-05T22:32:33.545" v="1837" actId="14100"/>
          <ac:spMkLst>
            <pc:docMk/>
            <pc:sldMk cId="3887992754" sldId="265"/>
            <ac:spMk id="38" creationId="{082DA7D9-34A9-423F-A2D5-DE1C271730D8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38" creationId="{3C43EFA1-3895-4B21-ACD4-A1B7A11F2F22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39" creationId="{2FC15641-88D3-4F2C-A094-89CCAB27E751}"/>
          </ac:spMkLst>
        </pc:spChg>
        <pc:spChg chg="add mod">
          <ac:chgData name="William" userId="456156f807203758" providerId="LiveId" clId="{99F626FC-F76A-488F-A6F6-716093F79EE1}" dt="2021-05-05T22:34:00.502" v="1845" actId="20577"/>
          <ac:spMkLst>
            <pc:docMk/>
            <pc:sldMk cId="3887992754" sldId="265"/>
            <ac:spMk id="39" creationId="{9F4367BE-A963-4350-A574-01794E8E112D}"/>
          </ac:spMkLst>
        </pc:spChg>
        <pc:spChg chg="mod">
          <ac:chgData name="William" userId="456156f807203758" providerId="LiveId" clId="{99F626FC-F76A-488F-A6F6-716093F79EE1}" dt="2021-05-05T20:45:48.441" v="1098" actId="20577"/>
          <ac:spMkLst>
            <pc:docMk/>
            <pc:sldMk cId="3887992754" sldId="265"/>
            <ac:spMk id="42" creationId="{6F2F65E1-EE3A-4C86-A151-A047BF3A9B7C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47" creationId="{24CA15D2-CA26-4E25-8504-1D4247254D1F}"/>
          </ac:spMkLst>
        </pc:spChg>
        <pc:spChg chg="del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48" creationId="{243B36D6-8BAC-4AB1-AA2C-17CE1BAC32A7}"/>
          </ac:spMkLst>
        </pc:spChg>
        <pc:spChg chg="mod">
          <ac:chgData name="William" userId="456156f807203758" providerId="LiveId" clId="{99F626FC-F76A-488F-A6F6-716093F79EE1}" dt="2021-05-05T20:45:30.714" v="1085" actId="20577"/>
          <ac:spMkLst>
            <pc:docMk/>
            <pc:sldMk cId="3887992754" sldId="265"/>
            <ac:spMk id="49" creationId="{A8A5893D-E1AE-4C90-96F1-744BC885236E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0" creationId="{C5FDB71B-90CA-4CDA-8655-E9DDF45CBF38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1" creationId="{5F036C4B-F411-40BC-B894-42D26EAA16C0}"/>
          </ac:spMkLst>
        </pc:spChg>
        <pc:spChg chg="del mod">
          <ac:chgData name="William" userId="456156f807203758" providerId="LiveId" clId="{99F626FC-F76A-488F-A6F6-716093F79EE1}" dt="2021-05-05T20:44:45.141" v="1070" actId="478"/>
          <ac:spMkLst>
            <pc:docMk/>
            <pc:sldMk cId="3887992754" sldId="265"/>
            <ac:spMk id="53" creationId="{8556B577-E1EF-4978-B52F-46E42A74AE7A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6" creationId="{5BA65AED-9E97-4A38-8EF6-EFCED6AA958E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7" creationId="{C4D05DE4-6C03-4A83-8008-383992DE8BE1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8" creationId="{84DF04C9-70BA-434E-91D4-2C5C29B47484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59" creationId="{F570FF83-9DB7-4D6B-98E3-92BC1378F3BB}"/>
          </ac:spMkLst>
        </pc:spChg>
        <pc:spChg chg="mod">
          <ac:chgData name="William" userId="456156f807203758" providerId="LiveId" clId="{99F626FC-F76A-488F-A6F6-716093F79EE1}" dt="2021-05-05T20:46:19.734" v="1121" actId="20577"/>
          <ac:spMkLst>
            <pc:docMk/>
            <pc:sldMk cId="3887992754" sldId="265"/>
            <ac:spMk id="63" creationId="{CD3ADA60-FFCF-4C8B-A250-7E000D69FA6A}"/>
          </ac:spMkLst>
        </pc:spChg>
        <pc:spChg chg="mod">
          <ac:chgData name="William" userId="456156f807203758" providerId="LiveId" clId="{99F626FC-F76A-488F-A6F6-716093F79EE1}" dt="2021-05-05T20:46:03.700" v="1109" actId="20577"/>
          <ac:spMkLst>
            <pc:docMk/>
            <pc:sldMk cId="3887992754" sldId="265"/>
            <ac:spMk id="68" creationId="{1BE12657-4ED2-41EF-A54E-3691DF7F0386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72" creationId="{9EEADD3D-3277-4176-BB18-3774F62193C6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73" creationId="{44D66779-D60F-41F7-A59B-C1A27DBEE405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74" creationId="{50866FA7-80FA-4A94-B912-E8D29964BC6E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75" creationId="{C6D77285-6D4D-4C4C-9F8C-30648E42BCB3}"/>
          </ac:spMkLst>
        </pc:spChg>
        <pc:spChg chg="mod">
          <ac:chgData name="William" userId="456156f807203758" providerId="LiveId" clId="{99F626FC-F76A-488F-A6F6-716093F79EE1}" dt="2021-05-05T20:44:45.419" v="1071"/>
          <ac:spMkLst>
            <pc:docMk/>
            <pc:sldMk cId="3887992754" sldId="265"/>
            <ac:spMk id="76" creationId="{7035254A-14A7-4ED7-BF44-971D12791C45}"/>
          </ac:spMkLst>
        </pc:spChg>
        <pc:grpChg chg="del">
          <ac:chgData name="William" userId="456156f807203758" providerId="LiveId" clId="{99F626FC-F76A-488F-A6F6-716093F79EE1}" dt="2021-05-05T20:44:45.141" v="1070" actId="478"/>
          <ac:grpSpMkLst>
            <pc:docMk/>
            <pc:sldMk cId="3887992754" sldId="265"/>
            <ac:grpSpMk id="27" creationId="{3089620E-A3C3-43CB-ADAD-6431B99A02A1}"/>
          </ac:grpSpMkLst>
        </pc:grpChg>
        <pc:grpChg chg="add del mod">
          <ac:chgData name="William" userId="456156f807203758" providerId="LiveId" clId="{99F626FC-F76A-488F-A6F6-716093F79EE1}" dt="2021-05-05T22:28:43.007" v="1700" actId="478"/>
          <ac:grpSpMkLst>
            <pc:docMk/>
            <pc:sldMk cId="3887992754" sldId="265"/>
            <ac:grpSpMk id="35" creationId="{4C1B5F45-75E8-4B42-B9A8-FCF03502CF0D}"/>
          </ac:grpSpMkLst>
        </pc:grpChg>
        <pc:picChg chg="add mod">
          <ac:chgData name="William" userId="456156f807203758" providerId="LiveId" clId="{99F626FC-F76A-488F-A6F6-716093F79EE1}" dt="2021-05-05T21:37:26.052" v="1246" actId="1076"/>
          <ac:picMkLst>
            <pc:docMk/>
            <pc:sldMk cId="3887992754" sldId="265"/>
            <ac:picMk id="3" creationId="{55D51E21-FA6C-400A-B650-67551787555D}"/>
          </ac:picMkLst>
        </pc:picChg>
        <pc:picChg chg="add mod">
          <ac:chgData name="William" userId="456156f807203758" providerId="LiveId" clId="{99F626FC-F76A-488F-A6F6-716093F79EE1}" dt="2021-05-05T22:33:50.334" v="1841" actId="1076"/>
          <ac:picMkLst>
            <pc:docMk/>
            <pc:sldMk cId="3887992754" sldId="265"/>
            <ac:picMk id="3" creationId="{F61FEA4F-A78F-447A-98C7-E1A3856F8715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5" creationId="{8BC87A0C-7C1F-41DD-A3D4-2EAB4600DC65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6" creationId="{CD2F3406-B515-4BA8-A3C3-DDFDE33D5FEF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8" creationId="{DB806361-3E16-4AB4-A3F1-B15C4DA9F91E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13" creationId="{317CB670-6E85-4445-87C1-BA9488403A44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30" creationId="{06FEDD92-7561-430F-B036-ECED80856477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36" creationId="{8C76CDAB-CAF5-4BE5-81C7-3463DB4C70D7}"/>
          </ac:picMkLst>
        </pc:picChg>
        <pc:picChg chg="add mod">
          <ac:chgData name="William" userId="456156f807203758" providerId="LiveId" clId="{99F626FC-F76A-488F-A6F6-716093F79EE1}" dt="2021-05-05T22:36:02.119" v="1856" actId="1076"/>
          <ac:picMkLst>
            <pc:docMk/>
            <pc:sldMk cId="3887992754" sldId="265"/>
            <ac:picMk id="37" creationId="{44574A04-4F48-474E-ACFE-3264708564B9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40" creationId="{196FCA02-C271-462E-913F-42DC8C8C9313}"/>
          </ac:picMkLst>
        </pc:picChg>
        <pc:picChg chg="del">
          <ac:chgData name="William" userId="456156f807203758" providerId="LiveId" clId="{99F626FC-F76A-488F-A6F6-716093F79EE1}" dt="2021-05-05T20:44:45.141" v="1070" actId="478"/>
          <ac:picMkLst>
            <pc:docMk/>
            <pc:sldMk cId="3887992754" sldId="265"/>
            <ac:picMk id="43" creationId="{138B9E56-65ED-40F7-B3B2-13824C57A5AB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45" creationId="{E1EE6892-0740-4991-A62B-39B28CAA3384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62" creationId="{5CFA3B99-35D2-48B4-8855-98EE1365DFE6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66" creationId="{1403F67D-8EF2-499B-B4B3-64A097C7A875}"/>
          </ac:picMkLst>
        </pc:picChg>
        <pc:picChg chg="mod">
          <ac:chgData name="William" userId="456156f807203758" providerId="LiveId" clId="{99F626FC-F76A-488F-A6F6-716093F79EE1}" dt="2021-05-05T20:44:45.419" v="1071"/>
          <ac:picMkLst>
            <pc:docMk/>
            <pc:sldMk cId="3887992754" sldId="265"/>
            <ac:picMk id="67" creationId="{DD53D4C3-0320-4461-B496-5EEE0F0F390A}"/>
          </ac:picMkLst>
        </pc:pic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9" creationId="{7897C4B6-42EC-4697-B0D4-2DAEA3055C11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15" creationId="{A568EEEA-1A7B-48EB-B4CE-F160564016A9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16" creationId="{89454849-2108-4278-BC38-E9A5A6E2B3F8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23" creationId="{C5E225D9-5942-4436-8DA6-E5A8424F464B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25" creationId="{EC3DBCE3-A43E-4189-85E0-1532A7CE3AE2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32" creationId="{5A071653-3873-4409-A83E-52BCBFF4665B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33" creationId="{D6C22B51-6513-4A14-B70B-774D3DC8BF64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34" creationId="{55C3BAC9-A04A-41BF-9193-177378F643D5}"/>
          </ac:cxnSpMkLst>
        </pc:cxnChg>
        <pc:cxnChg chg="del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41" creationId="{4262BFF1-B530-402D-AE15-3D026DCE9AA7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44" creationId="{E579913B-F5D6-4BA3-8278-A340C932F6A5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46" creationId="{79914450-CC08-451F-9155-E6A359B25B48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52" creationId="{048CFCF0-9D3E-45A4-A562-86DC1F250EB0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54" creationId="{32B143FF-AC00-4C56-9DC2-7BB922621814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55" creationId="{E8C2401A-4EEF-4DC0-8561-ED3D4192BB57}"/>
          </ac:cxnSpMkLst>
        </pc:cxnChg>
        <pc:cxnChg chg="del mod">
          <ac:chgData name="William" userId="456156f807203758" providerId="LiveId" clId="{99F626FC-F76A-488F-A6F6-716093F79EE1}" dt="2021-05-05T20:44:45.141" v="1070" actId="478"/>
          <ac:cxnSpMkLst>
            <pc:docMk/>
            <pc:sldMk cId="3887992754" sldId="265"/>
            <ac:cxnSpMk id="60" creationId="{B7013AD9-19FB-441C-8A3B-97FBFEEB41A6}"/>
          </ac:cxnSpMkLst>
        </pc:cxnChg>
        <pc:cxnChg chg="mod">
          <ac:chgData name="William" userId="456156f807203758" providerId="LiveId" clId="{99F626FC-F76A-488F-A6F6-716093F79EE1}" dt="2021-05-05T20:44:45.419" v="1071"/>
          <ac:cxnSpMkLst>
            <pc:docMk/>
            <pc:sldMk cId="3887992754" sldId="265"/>
            <ac:cxnSpMk id="61" creationId="{BBB6B90D-BC5A-4851-85C8-CBC7EE98D2FD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64" creationId="{C24DB5DB-BB10-4420-8997-A333E2ED741A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65" creationId="{B5141276-9936-4A67-BD49-4F8F92DAD105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69" creationId="{1D3F3EB6-F5F4-4CAF-9EFC-7332144ACF27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70" creationId="{AD80E5FF-6844-4EF3-AD3A-D08507CD095B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71" creationId="{8D1C1BDF-5364-4A58-B4FF-0184D34CCC03}"/>
          </ac:cxnSpMkLst>
        </pc:cxnChg>
        <pc:cxnChg chg="mod">
          <ac:chgData name="William" userId="456156f807203758" providerId="LiveId" clId="{99F626FC-F76A-488F-A6F6-716093F79EE1}" dt="2021-05-05T22:28:43.007" v="1700" actId="478"/>
          <ac:cxnSpMkLst>
            <pc:docMk/>
            <pc:sldMk cId="3887992754" sldId="265"/>
            <ac:cxnSpMk id="77" creationId="{701E26D6-F3E6-49F0-BB7F-B7633779611D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2307810179" sldId="266"/>
        </pc:sldMkLst>
      </pc:sldChg>
      <pc:sldChg chg="addSp delSp modSp mod modAnim">
        <pc:chgData name="William" userId="456156f807203758" providerId="LiveId" clId="{99F626FC-F76A-488F-A6F6-716093F79EE1}" dt="2021-05-05T22:35:30.535" v="1854" actId="20577"/>
        <pc:sldMkLst>
          <pc:docMk/>
          <pc:sldMk cId="1958324237" sldId="267"/>
        </pc:sldMkLst>
        <pc:spChg chg="add mod">
          <ac:chgData name="William" userId="456156f807203758" providerId="LiveId" clId="{99F626FC-F76A-488F-A6F6-716093F79EE1}" dt="2021-05-05T21:38:57.442" v="1252" actId="1076"/>
          <ac:spMkLst>
            <pc:docMk/>
            <pc:sldMk cId="1958324237" sldId="267"/>
            <ac:spMk id="10" creationId="{C251B2F0-28CA-49A1-A7A7-FA042DDB02E3}"/>
          </ac:spMkLst>
        </pc:spChg>
        <pc:spChg chg="mod">
          <ac:chgData name="William" userId="456156f807203758" providerId="LiveId" clId="{99F626FC-F76A-488F-A6F6-716093F79EE1}" dt="2021-05-05T22:35:30.535" v="1854" actId="20577"/>
          <ac:spMkLst>
            <pc:docMk/>
            <pc:sldMk cId="1958324237" sldId="267"/>
            <ac:spMk id="24" creationId="{59EFCE51-179E-4756-95DA-4F71FAF132D8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26" creationId="{079707EE-40E1-42AA-B59E-FE9044101CD8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0" creationId="{9F3FD5A7-C1E6-4A84-AE85-FC078B6A07A4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1" creationId="{DAC7F012-480D-4ADB-B5F5-22E04EA39B10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2" creationId="{F162A260-CBD3-438F-B156-EF1967890610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5" creationId="{491FDD2D-CFD4-4758-9598-B4476976E337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6" creationId="{ADA462B2-B108-4217-B1E0-40AC61EEB26F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7" creationId="{22893A77-8AAC-45A2-974B-F2448BD9C468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38" creationId="{375B52D1-BF0A-4F2E-AD13-AA46F3920360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41" creationId="{1A8A0E3D-3135-42A8-A553-A1C9089D5B05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46" creationId="{8202B1D6-FAE6-4246-BE99-F6A3FFBC98AE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50" creationId="{C2126807-5A54-4051-9ED6-B93E66E06FB8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51" creationId="{E26D8F5B-85EB-431F-9E11-CD8F8ED8E374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52" creationId="{84124A07-359A-4E60-93D5-ECDDE40060E3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53" creationId="{4BD7A13B-8A09-40D2-A67F-68A879135049}"/>
          </ac:spMkLst>
        </pc:spChg>
        <pc:spChg chg="mod">
          <ac:chgData name="William" userId="456156f807203758" providerId="LiveId" clId="{99F626FC-F76A-488F-A6F6-716093F79EE1}" dt="2021-05-05T22:28:00.002" v="1687"/>
          <ac:spMkLst>
            <pc:docMk/>
            <pc:sldMk cId="1958324237" sldId="267"/>
            <ac:spMk id="54" creationId="{DA46F1E4-9C1B-459E-9F97-C0C8F8960AD1}"/>
          </ac:spMkLst>
        </pc:spChg>
        <pc:grpChg chg="add del mod">
          <ac:chgData name="William" userId="456156f807203758" providerId="LiveId" clId="{99F626FC-F76A-488F-A6F6-716093F79EE1}" dt="2021-05-05T22:28:02.532" v="1688"/>
          <ac:grpSpMkLst>
            <pc:docMk/>
            <pc:sldMk cId="1958324237" sldId="267"/>
            <ac:grpSpMk id="19" creationId="{A6D633A1-F5F6-4913-BA6D-45128D21D2C9}"/>
          </ac:grpSpMkLst>
        </pc:grpChg>
        <pc:picChg chg="add mod">
          <ac:chgData name="William" userId="456156f807203758" providerId="LiveId" clId="{99F626FC-F76A-488F-A6F6-716093F79EE1}" dt="2021-05-05T21:39:00.744" v="1253" actId="1076"/>
          <ac:picMkLst>
            <pc:docMk/>
            <pc:sldMk cId="1958324237" sldId="267"/>
            <ac:picMk id="3" creationId="{E9E306CE-AFB9-4B16-9945-7CA385811E7C}"/>
          </ac:picMkLst>
        </pc:picChg>
        <pc:picChg chg="del">
          <ac:chgData name="William" userId="456156f807203758" providerId="LiveId" clId="{99F626FC-F76A-488F-A6F6-716093F79EE1}" dt="2021-05-05T22:28:21.699" v="1692" actId="21"/>
          <ac:picMkLst>
            <pc:docMk/>
            <pc:sldMk cId="1958324237" sldId="267"/>
            <ac:picMk id="5" creationId="{7A57211B-1D57-42E1-A30F-A277E481CB13}"/>
          </ac:picMkLst>
        </pc:picChg>
        <pc:picChg chg="add mod ord">
          <ac:chgData name="William" userId="456156f807203758" providerId="LiveId" clId="{99F626FC-F76A-488F-A6F6-716093F79EE1}" dt="2021-05-05T22:29:11.161" v="1713" actId="1076"/>
          <ac:picMkLst>
            <pc:docMk/>
            <pc:sldMk cId="1958324237" sldId="267"/>
            <ac:picMk id="14" creationId="{C6767302-1788-4913-BC31-4D149BE27106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22" creationId="{EBF2E7FE-633C-4C3E-9971-163C0C0F3FD6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23" creationId="{8E7E0E43-C3C7-4B6B-8CB7-AB2882762DFC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28" creationId="{21C3D17D-3A6F-445E-8778-B38598BB28A9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40" creationId="{796E9F34-C4D3-49ED-92C2-F1DDBB48D8F2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44" creationId="{9E2EADBE-F584-4B3C-9D17-B530E98E66EA}"/>
          </ac:picMkLst>
        </pc:picChg>
        <pc:picChg chg="mod">
          <ac:chgData name="William" userId="456156f807203758" providerId="LiveId" clId="{99F626FC-F76A-488F-A6F6-716093F79EE1}" dt="2021-05-05T22:28:00.002" v="1687"/>
          <ac:picMkLst>
            <pc:docMk/>
            <pc:sldMk cId="1958324237" sldId="267"/>
            <ac:picMk id="45" creationId="{5DF779D4-D3A4-4DE7-9D9E-8A5510DFB8C5}"/>
          </ac:picMkLst>
        </pc:pic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27" creationId="{F464A5DB-E4C9-406A-92A0-545CF1C443FE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29" creationId="{C90D2938-5438-4E4F-8D2F-6C6850C78495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33" creationId="{95AAB8A9-43E0-4A28-ADA9-02689945DF99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34" creationId="{AFF1CF8C-B3C7-40CD-A670-657C7D0AD3A1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39" creationId="{FAD5EEB0-6788-4A79-88A0-E6DE6283076D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42" creationId="{1F32357F-6264-4F7B-BF0E-43C3AC5C8596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43" creationId="{8DCCE5D2-B822-40FF-8FE4-0A25C556E447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47" creationId="{96B18B79-BA6F-439F-B9AF-5264FF8CDC84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48" creationId="{36AEC3AE-22A7-4E84-886E-E5578775AC42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49" creationId="{228ABA23-6D7D-449B-9CE3-9A68F2EEB3AC}"/>
          </ac:cxnSpMkLst>
        </pc:cxnChg>
        <pc:cxnChg chg="mod">
          <ac:chgData name="William" userId="456156f807203758" providerId="LiveId" clId="{99F626FC-F76A-488F-A6F6-716093F79EE1}" dt="2021-05-05T22:28:00.002" v="1687"/>
          <ac:cxnSpMkLst>
            <pc:docMk/>
            <pc:sldMk cId="1958324237" sldId="267"/>
            <ac:cxnSpMk id="55" creationId="{276368BE-A691-40E1-ACD2-E535606BF31C}"/>
          </ac:cxnSpMkLst>
        </pc:cxnChg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2446079161" sldId="267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3471929586" sldId="268"/>
        </pc:sldMkLst>
      </pc:sldChg>
      <pc:sldChg chg="del">
        <pc:chgData name="William" userId="456156f807203758" providerId="LiveId" clId="{99F626FC-F76A-488F-A6F6-716093F79EE1}" dt="2021-05-05T13:42:55.443" v="0" actId="47"/>
        <pc:sldMkLst>
          <pc:docMk/>
          <pc:sldMk cId="3970152161" sldId="269"/>
        </pc:sldMkLst>
      </pc:sldChg>
      <pc:sldChg chg="modSp add mod">
        <pc:chgData name="William" userId="456156f807203758" providerId="LiveId" clId="{99F626FC-F76A-488F-A6F6-716093F79EE1}" dt="2021-05-05T21:29:36.137" v="1244" actId="1076"/>
        <pc:sldMkLst>
          <pc:docMk/>
          <pc:sldMk cId="1066794138" sldId="270"/>
        </pc:sldMkLst>
        <pc:spChg chg="mod">
          <ac:chgData name="William" userId="456156f807203758" providerId="LiveId" clId="{99F626FC-F76A-488F-A6F6-716093F79EE1}" dt="2021-05-05T21:28:30.399" v="1220" actId="1076"/>
          <ac:spMkLst>
            <pc:docMk/>
            <pc:sldMk cId="1066794138" sldId="270"/>
            <ac:spMk id="14" creationId="{5BA4FFB0-B6A0-48BD-852B-32DE49C0F437}"/>
          </ac:spMkLst>
        </pc:spChg>
        <pc:spChg chg="mod">
          <ac:chgData name="William" userId="456156f807203758" providerId="LiveId" clId="{99F626FC-F76A-488F-A6F6-716093F79EE1}" dt="2021-05-05T21:29:33.681" v="1243" actId="14100"/>
          <ac:spMkLst>
            <pc:docMk/>
            <pc:sldMk cId="1066794138" sldId="270"/>
            <ac:spMk id="15" creationId="{6EB3D588-6267-4C61-BD99-C21D85E58804}"/>
          </ac:spMkLst>
        </pc:spChg>
        <pc:spChg chg="mod">
          <ac:chgData name="William" userId="456156f807203758" providerId="LiveId" clId="{99F626FC-F76A-488F-A6F6-716093F79EE1}" dt="2021-05-05T21:28:22.513" v="1219" actId="1076"/>
          <ac:spMkLst>
            <pc:docMk/>
            <pc:sldMk cId="1066794138" sldId="270"/>
            <ac:spMk id="20" creationId="{9FC8B8F5-4840-4602-85B4-A64FCB5FD80E}"/>
          </ac:spMkLst>
        </pc:spChg>
        <pc:spChg chg="mod">
          <ac:chgData name="William" userId="456156f807203758" providerId="LiveId" clId="{99F626FC-F76A-488F-A6F6-716093F79EE1}" dt="2021-05-05T21:28:42.750" v="1223" actId="14100"/>
          <ac:spMkLst>
            <pc:docMk/>
            <pc:sldMk cId="1066794138" sldId="270"/>
            <ac:spMk id="21" creationId="{D9FFB3CE-6C7B-4D91-9568-25B5E4B60657}"/>
          </ac:spMkLst>
        </pc:spChg>
        <pc:spChg chg="mod">
          <ac:chgData name="William" userId="456156f807203758" providerId="LiveId" clId="{99F626FC-F76A-488F-A6F6-716093F79EE1}" dt="2021-05-05T21:29:25.021" v="1237" actId="1076"/>
          <ac:spMkLst>
            <pc:docMk/>
            <pc:sldMk cId="1066794138" sldId="270"/>
            <ac:spMk id="23" creationId="{14037DD8-4034-45B4-8552-514B5B239993}"/>
          </ac:spMkLst>
        </pc:spChg>
        <pc:spChg chg="mod">
          <ac:chgData name="William" userId="456156f807203758" providerId="LiveId" clId="{99F626FC-F76A-488F-A6F6-716093F79EE1}" dt="2021-05-05T20:34:25.055" v="866" actId="20577"/>
          <ac:spMkLst>
            <pc:docMk/>
            <pc:sldMk cId="1066794138" sldId="270"/>
            <ac:spMk id="25" creationId="{0C78D4D8-73DA-4D88-8055-185A38BFE7C7}"/>
          </ac:spMkLst>
        </pc:spChg>
        <pc:picChg chg="mod">
          <ac:chgData name="William" userId="456156f807203758" providerId="LiveId" clId="{99F626FC-F76A-488F-A6F6-716093F79EE1}" dt="2021-05-05T21:29:36.137" v="1244" actId="1076"/>
          <ac:picMkLst>
            <pc:docMk/>
            <pc:sldMk cId="1066794138" sldId="270"/>
            <ac:picMk id="16" creationId="{C3EF5FB8-722C-4099-9544-1D220A11E4F8}"/>
          </ac:picMkLst>
        </pc:picChg>
        <pc:picChg chg="mod">
          <ac:chgData name="William" userId="456156f807203758" providerId="LiveId" clId="{99F626FC-F76A-488F-A6F6-716093F79EE1}" dt="2021-05-05T21:28:22.513" v="1219" actId="1076"/>
          <ac:picMkLst>
            <pc:docMk/>
            <pc:sldMk cId="1066794138" sldId="270"/>
            <ac:picMk id="17" creationId="{AFF6DC49-6EB3-4963-8AE5-79DF47A9456F}"/>
          </ac:picMkLst>
        </pc:picChg>
        <pc:picChg chg="mod">
          <ac:chgData name="William" userId="456156f807203758" providerId="LiveId" clId="{99F626FC-F76A-488F-A6F6-716093F79EE1}" dt="2021-05-05T21:28:45.976" v="1224" actId="1076"/>
          <ac:picMkLst>
            <pc:docMk/>
            <pc:sldMk cId="1066794138" sldId="270"/>
            <ac:picMk id="18" creationId="{E59158FB-8E04-4803-B1BB-F7EE9092D5D7}"/>
          </ac:picMkLst>
        </pc:picChg>
        <pc:picChg chg="mod">
          <ac:chgData name="William" userId="456156f807203758" providerId="LiveId" clId="{99F626FC-F76A-488F-A6F6-716093F79EE1}" dt="2021-05-05T21:28:30.399" v="1220" actId="1076"/>
          <ac:picMkLst>
            <pc:docMk/>
            <pc:sldMk cId="1066794138" sldId="270"/>
            <ac:picMk id="19" creationId="{0081F7F6-8BFF-42E2-955E-B219032A57DE}"/>
          </ac:picMkLst>
        </pc:picChg>
        <pc:picChg chg="mod">
          <ac:chgData name="William" userId="456156f807203758" providerId="LiveId" clId="{99F626FC-F76A-488F-A6F6-716093F79EE1}" dt="2021-05-05T21:29:26.689" v="1238" actId="1076"/>
          <ac:picMkLst>
            <pc:docMk/>
            <pc:sldMk cId="1066794138" sldId="270"/>
            <ac:picMk id="22" creationId="{80EAB4C1-AF2A-4F50-8B2C-645811833ED1}"/>
          </ac:picMkLst>
        </pc:picChg>
      </pc:sldChg>
      <pc:sldChg chg="addSp delSp modSp new mod delAnim modAnim">
        <pc:chgData name="William" userId="456156f807203758" providerId="LiveId" clId="{99F626FC-F76A-488F-A6F6-716093F79EE1}" dt="2021-05-05T22:18:11.350" v="1681" actId="478"/>
        <pc:sldMkLst>
          <pc:docMk/>
          <pc:sldMk cId="426773234" sldId="271"/>
        </pc:sldMkLst>
        <pc:spChg chg="mod">
          <ac:chgData name="William" userId="456156f807203758" providerId="LiveId" clId="{99F626FC-F76A-488F-A6F6-716093F79EE1}" dt="2021-05-05T21:20:38.268" v="1161" actId="20577"/>
          <ac:spMkLst>
            <pc:docMk/>
            <pc:sldMk cId="426773234" sldId="271"/>
            <ac:spMk id="2" creationId="{AB41144A-7F24-4BDB-AF04-EB2E3B757179}"/>
          </ac:spMkLst>
        </pc:spChg>
        <pc:spChg chg="del">
          <ac:chgData name="William" userId="456156f807203758" providerId="LiveId" clId="{99F626FC-F76A-488F-A6F6-716093F79EE1}" dt="2021-05-05T21:20:19.676" v="1135" actId="478"/>
          <ac:spMkLst>
            <pc:docMk/>
            <pc:sldMk cId="426773234" sldId="271"/>
            <ac:spMk id="3" creationId="{D0D9650E-965D-45CA-979A-619F2DB6AF6D}"/>
          </ac:spMkLst>
        </pc:spChg>
        <pc:spChg chg="add del mod">
          <ac:chgData name="William" userId="456156f807203758" providerId="LiveId" clId="{99F626FC-F76A-488F-A6F6-716093F79EE1}" dt="2021-05-05T22:18:11.350" v="1681" actId="478"/>
          <ac:spMkLst>
            <pc:docMk/>
            <pc:sldMk cId="426773234" sldId="271"/>
            <ac:spMk id="5" creationId="{6D6DCE81-38CD-42F9-8DBD-463BE96C80C6}"/>
          </ac:spMkLst>
        </pc:spChg>
        <pc:picChg chg="add del mod">
          <ac:chgData name="William" userId="456156f807203758" providerId="LiveId" clId="{99F626FC-F76A-488F-A6F6-716093F79EE1}" dt="2021-05-05T22:18:11.350" v="1681" actId="478"/>
          <ac:picMkLst>
            <pc:docMk/>
            <pc:sldMk cId="426773234" sldId="271"/>
            <ac:picMk id="4" creationId="{8465E7F7-CB52-4457-8F39-9406956CA7DC}"/>
          </ac:picMkLst>
        </pc:picChg>
      </pc:sldChg>
      <pc:sldChg chg="del">
        <pc:chgData name="William" userId="456156f807203758" providerId="LiveId" clId="{99F626FC-F76A-488F-A6F6-716093F79EE1}" dt="2021-05-05T21:20:10.963" v="1133" actId="47"/>
        <pc:sldMkLst>
          <pc:docMk/>
          <pc:sldMk cId="1036079483" sldId="271"/>
        </pc:sldMkLst>
      </pc:sldChg>
      <pc:sldChg chg="modSp new mod">
        <pc:chgData name="William" userId="456156f807203758" providerId="LiveId" clId="{99F626FC-F76A-488F-A6F6-716093F79EE1}" dt="2021-05-05T22:15:45.642" v="1679" actId="20577"/>
        <pc:sldMkLst>
          <pc:docMk/>
          <pc:sldMk cId="1158576562" sldId="272"/>
        </pc:sldMkLst>
        <pc:spChg chg="mod">
          <ac:chgData name="William" userId="456156f807203758" providerId="LiveId" clId="{99F626FC-F76A-488F-A6F6-716093F79EE1}" dt="2021-05-05T22:12:24.839" v="1567" actId="20577"/>
          <ac:spMkLst>
            <pc:docMk/>
            <pc:sldMk cId="1158576562" sldId="272"/>
            <ac:spMk id="2" creationId="{2E85E47A-58B6-44BC-B154-D5F3348E4099}"/>
          </ac:spMkLst>
        </pc:spChg>
        <pc:spChg chg="mod">
          <ac:chgData name="William" userId="456156f807203758" providerId="LiveId" clId="{99F626FC-F76A-488F-A6F6-716093F79EE1}" dt="2021-05-05T22:15:45.642" v="1679" actId="20577"/>
          <ac:spMkLst>
            <pc:docMk/>
            <pc:sldMk cId="1158576562" sldId="272"/>
            <ac:spMk id="3" creationId="{815AE1E1-6439-48EB-923D-365B7E3D8173}"/>
          </ac:spMkLst>
        </pc:spChg>
      </pc:sldChg>
      <pc:sldChg chg="add mod modShow">
        <pc:chgData name="William" userId="456156f807203758" providerId="LiveId" clId="{99F626FC-F76A-488F-A6F6-716093F79EE1}" dt="2021-05-05T22:32:49.729" v="1838" actId="729"/>
        <pc:sldMkLst>
          <pc:docMk/>
          <pc:sldMk cId="3924656328" sldId="273"/>
        </pc:sldMkLst>
      </pc:sldChg>
      <pc:sldChg chg="add">
        <pc:chgData name="William" userId="456156f807203758" providerId="LiveId" clId="{99F626FC-F76A-488F-A6F6-716093F79EE1}" dt="2021-05-05T22:32:57.354" v="1839"/>
        <pc:sldMkLst>
          <pc:docMk/>
          <pc:sldMk cId="1658385714" sldId="274"/>
        </pc:sldMkLst>
      </pc:sldChg>
    </pc:docChg>
  </pc:docChgLst>
</pc:chgInfo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wav>
</file>

<file path=ppt/media/media10.wav>
</file>

<file path=ppt/media/media11.wav>
</file>

<file path=ppt/media/media12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6-5-2021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goal presented in this paper is to create </a:t>
            </a:r>
            <a:r>
              <a:rPr lang="en-US" b="1"/>
              <a:t>a voice conversion system </a:t>
            </a:r>
            <a:r>
              <a:rPr lang="en-US" b="0"/>
              <a:t>which can modify speech from a source speaker to make it sound like it is being spoken by a different speaker. </a:t>
            </a:r>
          </a:p>
          <a:p>
            <a:endParaRPr lang="en-US" b="0"/>
          </a:p>
          <a:p>
            <a:r>
              <a:rPr lang="en-US" b="0"/>
              <a:t>In this example we have a source speaker that says the word “cool”, and a target speaker that says the word “Nice” in a different voice. The goal of voice conversion is to make the source speaker say the word “cool” but with the voice of the target speaker.</a:t>
            </a:r>
          </a:p>
          <a:p>
            <a:endParaRPr lang="en-US" b="0"/>
          </a:p>
          <a:p>
            <a:r>
              <a:rPr lang="en-US" b="0"/>
              <a:t>This can be useful for applications like privacy and identity protection or in the creative industry</a:t>
            </a:r>
            <a:endParaRPr lang="en-GB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708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8551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-1"/>
            <a:ext cx="1219834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11300" y="1052736"/>
            <a:ext cx="10298858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  <a:latin typeface="Minion Pro" panose="02040503050306020203" pitchFamily="18" charset="0"/>
              </a:defRPr>
            </a:lvl1pPr>
          </a:lstStyle>
          <a:p>
            <a:r>
              <a:rPr lang="nl-NL"/>
              <a:t>Titel van de presentatie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11300" y="3934610"/>
            <a:ext cx="5828311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Minion Pro" panose="02040503050306020203" pitchFamily="18" charset="0"/>
              </a:defRPr>
            </a:lvl1pPr>
          </a:lstStyle>
          <a:p>
            <a:pPr lvl="0"/>
            <a:r>
              <a:rPr lang="nl-NL"/>
              <a:t>Subtitel presentatie</a:t>
            </a:r>
          </a:p>
        </p:txBody>
      </p:sp>
      <p:pic>
        <p:nvPicPr>
          <p:cNvPr id="21" name="Picture 71" descr="Logo-UniversiteitLeiden-CMYK_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86" y="4926605"/>
            <a:ext cx="2673350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467327" y="3934684"/>
            <a:ext cx="4326359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400">
                <a:solidFill>
                  <a:schemeClr val="bg1"/>
                </a:solidFill>
                <a:latin typeface="Minion Pro" panose="02040503050306020203" pitchFamily="18" charset="0"/>
              </a:defRPr>
            </a:lvl1pPr>
          </a:lstStyle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000" y="6543376"/>
            <a:ext cx="28462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Minion Pro" panose="02040503050306020203" pitchFamily="18" charset="0"/>
              </a:defRPr>
            </a:lvl1pPr>
          </a:lstStyle>
          <a:p>
            <a:r>
              <a:rPr lang="nl-NL"/>
              <a:t>Titel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>
            <a:normAutofit/>
          </a:bodyPr>
          <a:lstStyle>
            <a:lvl1pPr>
              <a:defRPr sz="2800">
                <a:latin typeface="Minion Pro" panose="02040503050306020203" pitchFamily="18" charset="0"/>
              </a:defRPr>
            </a:lvl1pPr>
            <a:lvl2pPr>
              <a:defRPr sz="2400">
                <a:latin typeface="Minion Pro" panose="02040503050306020203" pitchFamily="18" charset="0"/>
              </a:defRPr>
            </a:lvl2pPr>
            <a:lvl3pPr>
              <a:defRPr sz="2800">
                <a:latin typeface="Minion Pro" panose="02040503050306020203" pitchFamily="18" charset="0"/>
              </a:defRPr>
            </a:lvl3pPr>
            <a:lvl4pPr>
              <a:defRPr sz="2800">
                <a:latin typeface="Minion Pro" panose="02040503050306020203" pitchFamily="18" charset="0"/>
              </a:defRPr>
            </a:lvl4pPr>
            <a:lvl5pPr>
              <a:defRPr sz="2800">
                <a:latin typeface="Minion Pro" panose="02040503050306020203" pitchFamily="18" charset="0"/>
              </a:defRPr>
            </a:lvl5pPr>
            <a:lvl6pPr>
              <a:defRPr sz="2800">
                <a:latin typeface="Minion Pro" panose="02040503050306020203" pitchFamily="18" charset="0"/>
              </a:defRPr>
            </a:lvl6pPr>
            <a:lvl7pPr>
              <a:defRPr sz="2400">
                <a:latin typeface="Minion Pro" panose="02040503050306020203" pitchFamily="18" charset="0"/>
              </a:defRPr>
            </a:lvl7pPr>
            <a:lvl8pPr>
              <a:defRPr sz="2000">
                <a:latin typeface="Minion Pro" panose="02040503050306020203" pitchFamily="18" charset="0"/>
              </a:defRPr>
            </a:lvl8pPr>
            <a:lvl9pPr>
              <a:defRPr sz="2800">
                <a:latin typeface="Minion Pro" panose="02040503050306020203" pitchFamily="18" charset="0"/>
              </a:defRPr>
            </a:lvl9pPr>
          </a:lstStyle>
          <a:p>
            <a:pPr lvl="0"/>
            <a:r>
              <a:rPr lang="nl-NL"/>
              <a:t>Bullet</a:t>
            </a:r>
          </a:p>
          <a:p>
            <a:pPr lvl="1"/>
            <a:r>
              <a:rPr lang="nl-NL"/>
              <a:t>Sub-bullet</a:t>
            </a:r>
          </a:p>
          <a:p>
            <a:pPr lvl="2"/>
            <a:r>
              <a:rPr lang="nl-NL"/>
              <a:t>Leestekst</a:t>
            </a:r>
          </a:p>
          <a:p>
            <a:pPr lvl="3"/>
            <a:r>
              <a:rPr lang="nl-NL"/>
              <a:t>Kopje donker blauw</a:t>
            </a:r>
          </a:p>
          <a:p>
            <a:pPr lvl="4"/>
            <a:r>
              <a:rPr lang="nl-NL"/>
              <a:t>Kopje licht blauw</a:t>
            </a:r>
          </a:p>
          <a:p>
            <a:pPr lvl="5"/>
            <a:r>
              <a:rPr lang="nl-NL"/>
              <a:t>Bullet</a:t>
            </a:r>
          </a:p>
          <a:p>
            <a:pPr lvl="6"/>
            <a:r>
              <a:rPr lang="nl-NL"/>
              <a:t>Sub-bullet</a:t>
            </a:r>
          </a:p>
          <a:p>
            <a:pPr lvl="7"/>
            <a:r>
              <a:rPr lang="nl-NL" sz="1800"/>
              <a:t>Leestekst</a:t>
            </a:r>
          </a:p>
          <a:p>
            <a:pPr lvl="8"/>
            <a:r>
              <a:rPr lang="nl-NL"/>
              <a:t>Kopje donker blauw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43" y="6543376"/>
            <a:ext cx="465750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96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Minion Pro" panose="02040503050306020203" pitchFamily="18" charset="0"/>
              </a:defRPr>
            </a:lvl1pPr>
          </a:lstStyle>
          <a:p>
            <a:r>
              <a:rPr lang="nl-NL"/>
              <a:t>Titel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6846640" cy="4795836"/>
          </a:xfrm>
          <a:noFill/>
        </p:spPr>
        <p:txBody>
          <a:bodyPr vert="horz" wrap="none" lIns="0" tIns="0" rIns="0" bIns="0"/>
          <a:lstStyle>
            <a:lvl1pPr marL="457200" indent="-45720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800">
                <a:solidFill>
                  <a:schemeClr val="bg2"/>
                </a:solidFill>
                <a:latin typeface="Minion Pro" panose="02040503050306020203" pitchFamily="18" charset="0"/>
              </a:defRPr>
            </a:lvl1pPr>
            <a:lvl2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Minion Pro" panose="02040503050306020203" pitchFamily="18" charset="0"/>
              </a:defRPr>
            </a:lvl2pPr>
            <a:lvl3pPr>
              <a:defRPr sz="2800">
                <a:solidFill>
                  <a:schemeClr val="bg2"/>
                </a:solidFill>
                <a:latin typeface="Minion Pro" panose="02040503050306020203" pitchFamily="18" charset="0"/>
              </a:defRPr>
            </a:lvl3pPr>
            <a:lvl4pPr>
              <a:defRPr sz="2800">
                <a:solidFill>
                  <a:schemeClr val="bg2"/>
                </a:solidFill>
                <a:latin typeface="Minion Pro" panose="02040503050306020203" pitchFamily="18" charset="0"/>
              </a:defRPr>
            </a:lvl4pPr>
            <a:lvl5pPr>
              <a:defRPr sz="2800">
                <a:solidFill>
                  <a:schemeClr val="accent1"/>
                </a:solidFill>
                <a:latin typeface="Minion Pro" panose="02040503050306020203" pitchFamily="18" charset="0"/>
              </a:defRPr>
            </a:lvl5pPr>
            <a:lvl6pPr marL="361950" indent="-36195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+mj-lt"/>
              <a:buAutoNum type="arabicPeriod"/>
              <a:tabLst/>
              <a:defRPr sz="2800">
                <a:solidFill>
                  <a:schemeClr val="bg2"/>
                </a:solidFill>
                <a:latin typeface="Minion Pro" panose="02040503050306020203" pitchFamily="18" charset="0"/>
              </a:defRPr>
            </a:lvl6pPr>
            <a:lvl7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Minion Pro" panose="02040503050306020203" pitchFamily="18" charset="0"/>
              </a:defRPr>
            </a:lvl7pPr>
            <a:lvl8pPr>
              <a:defRPr sz="2000">
                <a:solidFill>
                  <a:schemeClr val="bg2"/>
                </a:solidFill>
                <a:latin typeface="Minion Pro" panose="02040503050306020203" pitchFamily="18" charset="0"/>
              </a:defRPr>
            </a:lvl8pPr>
            <a:lvl9pPr>
              <a:defRPr sz="2800">
                <a:solidFill>
                  <a:schemeClr val="bg2"/>
                </a:solidFill>
                <a:latin typeface="Minion Pro" panose="02040503050306020203" pitchFamily="18" charset="0"/>
              </a:defRPr>
            </a:lvl9pPr>
          </a:lstStyle>
          <a:p>
            <a:pPr lvl="0"/>
            <a:r>
              <a:rPr lang="nl-NL"/>
              <a:t>Bullet</a:t>
            </a:r>
          </a:p>
          <a:p>
            <a:pPr lvl="1"/>
            <a:r>
              <a:rPr lang="nl-NL"/>
              <a:t>Sub-bullet</a:t>
            </a:r>
          </a:p>
          <a:p>
            <a:pPr lvl="2"/>
            <a:r>
              <a:rPr lang="nl-NL"/>
              <a:t>Leestekst</a:t>
            </a:r>
          </a:p>
          <a:p>
            <a:pPr lvl="3"/>
            <a:r>
              <a:rPr lang="nl-NL"/>
              <a:t>Kopje donker blauw</a:t>
            </a:r>
          </a:p>
          <a:p>
            <a:pPr lvl="4"/>
            <a:r>
              <a:rPr lang="nl-NL"/>
              <a:t>Kopje licht blauw</a:t>
            </a:r>
          </a:p>
          <a:p>
            <a:pPr lvl="5"/>
            <a:r>
              <a:rPr lang="nl-NL"/>
              <a:t>Bullet</a:t>
            </a:r>
          </a:p>
          <a:p>
            <a:pPr lvl="6"/>
            <a:r>
              <a:rPr lang="nl-NL"/>
              <a:t>Sub-bullet</a:t>
            </a:r>
          </a:p>
          <a:p>
            <a:pPr lvl="7"/>
            <a:r>
              <a:rPr lang="nl-NL" sz="1800"/>
              <a:t>Leestekst</a:t>
            </a:r>
          </a:p>
          <a:p>
            <a:pPr lvl="8"/>
            <a:r>
              <a:rPr lang="nl-NL"/>
              <a:t>Kopje donker blauw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7453634" y="1252538"/>
            <a:ext cx="4339905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nl-NL"/>
              <a:t>Klik hier om een</a:t>
            </a:r>
            <a:br>
              <a:rPr lang="nl-NL"/>
            </a:br>
            <a:r>
              <a:rPr lang="nl-NL"/>
              <a:t>afbeelding in te voegen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12198353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43" y="6543376"/>
            <a:ext cx="465750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11300" y="1052736"/>
            <a:ext cx="10298858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nl-NL"/>
              <a:t>Titel afsluiting</a:t>
            </a:r>
          </a:p>
        </p:txBody>
      </p:sp>
      <p:pic>
        <p:nvPicPr>
          <p:cNvPr id="21" name="Picture 71" descr="Logo-UniversiteitLeiden-CMYK_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286" y="4926605"/>
            <a:ext cx="2673350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000" y="6543376"/>
            <a:ext cx="28462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nl-NL"/>
              <a:t>Titel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Bullet</a:t>
            </a:r>
          </a:p>
          <a:p>
            <a:pPr lvl="1"/>
            <a:r>
              <a:rPr lang="nl-NL"/>
              <a:t>Sub-bullet</a:t>
            </a:r>
          </a:p>
          <a:p>
            <a:pPr lvl="2"/>
            <a:r>
              <a:rPr lang="nl-NL"/>
              <a:t>Leestekst</a:t>
            </a:r>
          </a:p>
          <a:p>
            <a:pPr lvl="3"/>
            <a:r>
              <a:rPr lang="nl-NL"/>
              <a:t>Kopje donker blauw</a:t>
            </a:r>
          </a:p>
          <a:p>
            <a:pPr lvl="4"/>
            <a:r>
              <a:rPr lang="nl-NL"/>
              <a:t>Kopje licht blauw</a:t>
            </a:r>
          </a:p>
          <a:p>
            <a:pPr lvl="5"/>
            <a:r>
              <a:rPr lang="nl-NL"/>
              <a:t>Bullet</a:t>
            </a:r>
          </a:p>
          <a:p>
            <a:pPr lvl="6"/>
            <a:r>
              <a:rPr lang="nl-NL"/>
              <a:t>Sub-bullet</a:t>
            </a:r>
          </a:p>
          <a:p>
            <a:pPr lvl="7"/>
            <a:r>
              <a:rPr lang="nl-NL" sz="1800"/>
              <a:t>Leestekst</a:t>
            </a:r>
          </a:p>
          <a:p>
            <a:pPr lvl="8"/>
            <a:r>
              <a:rPr lang="nl-NL"/>
              <a:t>Kopje donker blauw</a:t>
            </a: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7" name="Rechthoek 6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8" name="Rechthoek 7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20" name="Rechthoek 19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nl-NL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404662" y="6453336"/>
            <a:ext cx="508726" cy="4046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nl-NL" sz="1400" b="1" smtClean="0">
                <a:solidFill>
                  <a:schemeClr val="bg1"/>
                </a:solidFill>
              </a:defRPr>
            </a:lvl1pPr>
          </a:lstStyle>
          <a:p>
            <a:fld id="{21272068-81DC-4C45-9305-5AD5E2019168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14" name="Tijdelijke aanduiding voor dianummer 5"/>
          <p:cNvSpPr txBox="1">
            <a:spLocks/>
          </p:cNvSpPr>
          <p:nvPr userDrawn="1"/>
        </p:nvSpPr>
        <p:spPr>
          <a:xfrm>
            <a:off x="9177763" y="6453336"/>
            <a:ext cx="2744787" cy="4161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l-NL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B90D95B-2DCA-4A8C-818D-5010775FDD58}" type="slidenum">
              <a:rPr lang="nl-NL" smtClean="0">
                <a:solidFill>
                  <a:schemeClr val="bg1"/>
                </a:solidFill>
              </a:rPr>
              <a:pPr/>
              <a:t>‹#›</a:t>
            </a:fld>
            <a:endParaRPr lang="nl-N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1" r:id="rId2"/>
    <p:sldLayoutId id="2147483660" r:id="rId3"/>
    <p:sldLayoutId id="2147483670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4000" b="1" i="0" kern="1200">
          <a:solidFill>
            <a:schemeClr val="bg2"/>
          </a:solidFill>
          <a:latin typeface="Minion Pro" panose="02040503050306020203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Minion Pro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2400" kern="1200">
          <a:solidFill>
            <a:schemeClr val="bg2"/>
          </a:solidFill>
          <a:latin typeface="Minion Pro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800" kern="1200">
          <a:solidFill>
            <a:schemeClr val="bg2"/>
          </a:solidFill>
          <a:latin typeface="Minion Pro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800" b="1" kern="1200">
          <a:solidFill>
            <a:schemeClr val="bg2"/>
          </a:solidFill>
          <a:latin typeface="Minion Pro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800" b="1" kern="1200" baseline="0">
          <a:solidFill>
            <a:schemeClr val="tx2"/>
          </a:solidFill>
          <a:latin typeface="Minion Pro"/>
          <a:ea typeface="+mn-ea"/>
          <a:cs typeface="+mn-cs"/>
        </a:defRPr>
      </a:lvl5pPr>
      <a:lvl6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Minion Pro"/>
          <a:ea typeface="+mn-ea"/>
          <a:cs typeface="+mn-cs"/>
        </a:defRPr>
      </a:lvl6pPr>
      <a:lvl7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2400" kern="1200">
          <a:solidFill>
            <a:schemeClr val="bg2"/>
          </a:solidFill>
          <a:latin typeface="Minion Pro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Minion Pro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800" b="1" kern="1200" baseline="0">
          <a:solidFill>
            <a:schemeClr val="bg2"/>
          </a:solidFill>
          <a:latin typeface="Minion Pro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utah/AP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outah.github.io/API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utah/API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outah.github.io/API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0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5.png"/><Relationship Id="rId17" Type="http://schemas.openxmlformats.org/officeDocument/2006/relationships/image" Target="../media/image14.png"/><Relationship Id="rId2" Type="http://schemas.openxmlformats.org/officeDocument/2006/relationships/audio" Target="../media/media1.wav"/><Relationship Id="rId16" Type="http://schemas.openxmlformats.org/officeDocument/2006/relationships/image" Target="../media/image13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5" Type="http://schemas.openxmlformats.org/officeDocument/2006/relationships/image" Target="../media/image12.png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6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5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2.xml"/><Relationship Id="rId5" Type="http://schemas.microsoft.com/office/2007/relationships/media" Target="../media/media3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wav"/><Relationship Id="rId13" Type="http://schemas.openxmlformats.org/officeDocument/2006/relationships/slideLayout" Target="../slideLayouts/slideLayout2.xml"/><Relationship Id="rId3" Type="http://schemas.microsoft.com/office/2007/relationships/media" Target="../media/media9.wav"/><Relationship Id="rId7" Type="http://schemas.microsoft.com/office/2007/relationships/media" Target="../media/media11.wav"/><Relationship Id="rId12" Type="http://schemas.openxmlformats.org/officeDocument/2006/relationships/audio" Target="../media/media7.wav"/><Relationship Id="rId17" Type="http://schemas.openxmlformats.org/officeDocument/2006/relationships/image" Target="../media/image15.png"/><Relationship Id="rId2" Type="http://schemas.openxmlformats.org/officeDocument/2006/relationships/audio" Target="../media/media8.wav"/><Relationship Id="rId16" Type="http://schemas.openxmlformats.org/officeDocument/2006/relationships/image" Target="../media/image21.png"/><Relationship Id="rId1" Type="http://schemas.microsoft.com/office/2007/relationships/media" Target="../media/media8.wav"/><Relationship Id="rId6" Type="http://schemas.openxmlformats.org/officeDocument/2006/relationships/audio" Target="../media/media10.wav"/><Relationship Id="rId11" Type="http://schemas.microsoft.com/office/2007/relationships/media" Target="../media/media7.wav"/><Relationship Id="rId5" Type="http://schemas.microsoft.com/office/2007/relationships/media" Target="../media/media10.wav"/><Relationship Id="rId15" Type="http://schemas.openxmlformats.org/officeDocument/2006/relationships/image" Target="../media/image20.png"/><Relationship Id="rId10" Type="http://schemas.openxmlformats.org/officeDocument/2006/relationships/audio" Target="../media/media12.wav"/><Relationship Id="rId4" Type="http://schemas.openxmlformats.org/officeDocument/2006/relationships/audio" Target="../media/media9.wav"/><Relationship Id="rId9" Type="http://schemas.microsoft.com/office/2007/relationships/media" Target="../media/media12.wav"/><Relationship Id="rId1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Minion Pro" panose="02040503050306020203" pitchFamily="18" charset="0"/>
              </a:rPr>
              <a:t>Voice Style Transfer</a:t>
            </a:r>
            <a:endParaRPr lang="nl-NL">
              <a:latin typeface="Minion Pro" panose="02040503050306020203" pitchFamily="18" charset="0"/>
            </a:endParaRP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4"/>
          </p:nvPr>
        </p:nvSpPr>
        <p:spPr>
          <a:xfrm>
            <a:off x="404664" y="3740495"/>
            <a:ext cx="7346950" cy="760285"/>
          </a:xfrm>
        </p:spPr>
        <p:txBody>
          <a:bodyPr>
            <a:normAutofit/>
          </a:bodyPr>
          <a:lstStyle/>
          <a:p>
            <a:r>
              <a:rPr lang="nl-NL">
                <a:latin typeface="Minion Pro" panose="02040503050306020203" pitchFamily="18" charset="0"/>
              </a:rPr>
              <a:t>William Corsel (2049481) &amp; Wouter Stokman (2025418)</a:t>
            </a:r>
          </a:p>
        </p:txBody>
      </p:sp>
      <p:sp>
        <p:nvSpPr>
          <p:cNvPr id="13" name="Tijdelijke aanduiding voor datum 1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2FC04F6-50E9-49E7-9D32-77F72F9A9717}" type="datetime1">
              <a:rPr lang="en-GB" smtClean="0">
                <a:latin typeface="Minion Pro" panose="02040503050306020203" pitchFamily="18" charset="0"/>
              </a:rPr>
              <a:t>06/05/2021</a:t>
            </a:fld>
            <a:endParaRPr lang="nl-NL">
              <a:latin typeface="Minion Pro" panose="02040503050306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6389E-7FAA-4B2B-A510-6642DF34AA1A}"/>
              </a:ext>
            </a:extLst>
          </p:cNvPr>
          <p:cNvSpPr txBox="1"/>
          <p:nvPr/>
        </p:nvSpPr>
        <p:spPr>
          <a:xfrm>
            <a:off x="6673802" y="5158933"/>
            <a:ext cx="5136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latin typeface="Minion Pro" panose="02040503050306020203"/>
              </a:rPr>
              <a:t>Code: </a:t>
            </a:r>
            <a:r>
              <a:rPr lang="en-US">
                <a:latin typeface="Minion Pro" panose="02040503050306020203"/>
                <a:hlinkClick r:id="rId3"/>
              </a:rPr>
              <a:t>https://github.com/Woutah/API</a:t>
            </a:r>
            <a:r>
              <a:rPr lang="en-US">
                <a:latin typeface="Minion Pro" panose="02040503050306020203"/>
              </a:rPr>
              <a:t>  </a:t>
            </a:r>
          </a:p>
          <a:p>
            <a:pPr algn="r"/>
            <a:r>
              <a:rPr lang="en-US">
                <a:latin typeface="Minion Pro" panose="02040503050306020203"/>
              </a:rPr>
              <a:t>Audio samples: </a:t>
            </a:r>
            <a:r>
              <a:rPr lang="en-US">
                <a:latin typeface="Minion Pro" panose="02040503050306020203"/>
                <a:hlinkClick r:id="rId4"/>
              </a:rPr>
              <a:t>https://woutah.github.io/API/</a:t>
            </a:r>
            <a:endParaRPr lang="en-GB">
              <a:latin typeface="Minion Pro" panose="02040503050306020203"/>
            </a:endParaRPr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Minion Pro" panose="02040503050306020203" pitchFamily="18" charset="0"/>
              </a:rPr>
              <a:t>Voice Style Transfer</a:t>
            </a:r>
            <a:endParaRPr lang="nl-NL">
              <a:latin typeface="Minion Pro" panose="02040503050306020203" pitchFamily="18" charset="0"/>
            </a:endParaRP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4"/>
          </p:nvPr>
        </p:nvSpPr>
        <p:spPr>
          <a:xfrm>
            <a:off x="404664" y="3740495"/>
            <a:ext cx="7346950" cy="760285"/>
          </a:xfrm>
        </p:spPr>
        <p:txBody>
          <a:bodyPr>
            <a:normAutofit/>
          </a:bodyPr>
          <a:lstStyle/>
          <a:p>
            <a:r>
              <a:rPr lang="nl-NL">
                <a:latin typeface="Minion Pro" panose="02040503050306020203" pitchFamily="18" charset="0"/>
              </a:rPr>
              <a:t>William Corsel (2049481) &amp; Wouter Stokman (2025418)</a:t>
            </a:r>
          </a:p>
        </p:txBody>
      </p:sp>
      <p:sp>
        <p:nvSpPr>
          <p:cNvPr id="13" name="Tijdelijke aanduiding voor datum 1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2FC04F6-50E9-49E7-9D32-77F72F9A9717}" type="datetime1">
              <a:rPr lang="en-GB" smtClean="0">
                <a:latin typeface="Minion Pro" panose="02040503050306020203" pitchFamily="18" charset="0"/>
              </a:rPr>
              <a:t>06/05/2021</a:t>
            </a:fld>
            <a:endParaRPr lang="nl-NL">
              <a:latin typeface="Minion Pro" panose="02040503050306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6389E-7FAA-4B2B-A510-6642DF34AA1A}"/>
              </a:ext>
            </a:extLst>
          </p:cNvPr>
          <p:cNvSpPr txBox="1"/>
          <p:nvPr/>
        </p:nvSpPr>
        <p:spPr>
          <a:xfrm>
            <a:off x="6673802" y="5158933"/>
            <a:ext cx="5136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latin typeface="Minion Pro" panose="02040503050306020203"/>
              </a:rPr>
              <a:t>Code: </a:t>
            </a:r>
            <a:r>
              <a:rPr lang="en-US">
                <a:latin typeface="Minion Pro" panose="02040503050306020203"/>
                <a:hlinkClick r:id="rId3"/>
              </a:rPr>
              <a:t>https://github.com/Woutah/API</a:t>
            </a:r>
            <a:r>
              <a:rPr lang="en-US">
                <a:latin typeface="Minion Pro" panose="02040503050306020203"/>
              </a:rPr>
              <a:t>  </a:t>
            </a:r>
          </a:p>
          <a:p>
            <a:pPr algn="r"/>
            <a:r>
              <a:rPr lang="en-US">
                <a:latin typeface="Minion Pro" panose="02040503050306020203"/>
              </a:rPr>
              <a:t>Audio samples: </a:t>
            </a:r>
            <a:r>
              <a:rPr lang="en-US">
                <a:latin typeface="Minion Pro" panose="02040503050306020203"/>
                <a:hlinkClick r:id="rId4"/>
              </a:rPr>
              <a:t>https://woutah.github.io/API/</a:t>
            </a:r>
            <a:endParaRPr lang="en-GB">
              <a:latin typeface="Minion Pro" panose="02040503050306020203"/>
            </a:endParaRPr>
          </a:p>
        </p:txBody>
      </p:sp>
    </p:spTree>
    <p:extLst>
      <p:ext uri="{BB962C8B-B14F-4D97-AF65-F5344CB8AC3E}">
        <p14:creationId xmlns:p14="http://schemas.microsoft.com/office/powerpoint/2010/main" val="1658385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BD4D18B-7A3A-4716-A865-2258E47D6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39" y="182476"/>
            <a:ext cx="11812545" cy="589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274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450C29-DEA2-4285-A469-07C051AF6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73" y="187454"/>
            <a:ext cx="9762008" cy="615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19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Framework: Retrained AutoVC + MelGAN</a:t>
            </a:r>
            <a:endParaRPr lang="en-GB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C1B5F45-75E8-4B42-B9A8-FCF03502CF0D}"/>
              </a:ext>
            </a:extLst>
          </p:cNvPr>
          <p:cNvGrpSpPr/>
          <p:nvPr/>
        </p:nvGrpSpPr>
        <p:grpSpPr>
          <a:xfrm>
            <a:off x="288351" y="961606"/>
            <a:ext cx="11621645" cy="4415292"/>
            <a:chOff x="255291" y="1826924"/>
            <a:chExt cx="11621645" cy="4415292"/>
          </a:xfrm>
        </p:grpSpPr>
        <p:pic>
          <p:nvPicPr>
            <p:cNvPr id="36" name="Graphic 35" descr="Voice outline">
              <a:extLst>
                <a:ext uri="{FF2B5EF4-FFF2-40B4-BE49-F238E27FC236}">
                  <a16:creationId xmlns:a16="http://schemas.microsoft.com/office/drawing/2014/main" id="{8C76CDAB-CAF5-4BE5-81C7-3463DB4C7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9496" y="2744985"/>
              <a:ext cx="914400" cy="914400"/>
            </a:xfrm>
            <a:prstGeom prst="rect">
              <a:avLst/>
            </a:prstGeom>
          </p:spPr>
        </p:pic>
        <p:pic>
          <p:nvPicPr>
            <p:cNvPr id="40" name="Graphic 39" descr="Voice outline">
              <a:extLst>
                <a:ext uri="{FF2B5EF4-FFF2-40B4-BE49-F238E27FC236}">
                  <a16:creationId xmlns:a16="http://schemas.microsoft.com/office/drawing/2014/main" id="{196FCA02-C271-462E-913F-42DC8C8C9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43580" y="2736054"/>
              <a:ext cx="914400" cy="914400"/>
            </a:xfrm>
            <a:prstGeom prst="rect">
              <a:avLst/>
            </a:prstGeom>
          </p:spPr>
        </p:pic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6F2F65E1-EE3A-4C86-A151-A047BF3A9B7C}"/>
                </a:ext>
              </a:extLst>
            </p:cNvPr>
            <p:cNvSpPr/>
            <p:nvPr/>
          </p:nvSpPr>
          <p:spPr>
            <a:xfrm>
              <a:off x="1499248" y="290036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Preprocessor</a:t>
              </a:r>
            </a:p>
            <a:p>
              <a:pPr algn="ctr"/>
              <a:r>
                <a:rPr lang="en-US" b="1" u="sng">
                  <a:latin typeface="Minion Pro" panose="02040503050306020203"/>
                </a:rPr>
                <a:t>(MelGAN)</a:t>
              </a:r>
              <a:endParaRPr lang="en-GB" b="1" u="sng">
                <a:latin typeface="Minion Pro" panose="02040503050306020203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579913B-F5D6-4BA3-8278-A340C932F6A5}"/>
                </a:ext>
              </a:extLst>
            </p:cNvPr>
            <p:cNvCxnSpPr>
              <a:cxnSpLocks/>
              <a:stCxn id="36" idx="3"/>
              <a:endCxn id="42" idx="1"/>
            </p:cNvCxnSpPr>
            <p:nvPr/>
          </p:nvCxnSpPr>
          <p:spPr>
            <a:xfrm>
              <a:off x="1273896" y="320218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E1EE6892-0740-4991-A62B-39B28CAA33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72"/>
            <a:stretch/>
          </p:blipFill>
          <p:spPr>
            <a:xfrm>
              <a:off x="3228487" y="2231668"/>
              <a:ext cx="1009174" cy="1941031"/>
            </a:xfrm>
            <a:prstGeom prst="rect">
              <a:avLst/>
            </a:prstGeom>
          </p:spPr>
        </p:pic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9914450-CC08-451F-9155-E6A359B25B48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 flipV="1">
              <a:off x="2996199" y="3202184"/>
              <a:ext cx="23228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A8A5893D-E1AE-4C90-96F1-744BC885236E}"/>
                </a:ext>
              </a:extLst>
            </p:cNvPr>
            <p:cNvSpPr/>
            <p:nvPr/>
          </p:nvSpPr>
          <p:spPr>
            <a:xfrm>
              <a:off x="4810033" y="2231668"/>
              <a:ext cx="2442767" cy="4010546"/>
            </a:xfrm>
            <a:prstGeom prst="roundRect">
              <a:avLst/>
            </a:prstGeom>
            <a:solidFill>
              <a:srgbClr val="C4E0B5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 anchorCtr="0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AutoVC (Retrained)</a:t>
              </a:r>
              <a:endParaRPr lang="en-GB" b="1" u="sng">
                <a:latin typeface="Minion Pro" panose="02040503050306020203"/>
              </a:endParaRPr>
            </a:p>
          </p:txBody>
        </p:sp>
        <p:sp>
          <p:nvSpPr>
            <p:cNvPr id="50" name="Trapezoid 49">
              <a:extLst>
                <a:ext uri="{FF2B5EF4-FFF2-40B4-BE49-F238E27FC236}">
                  <a16:creationId xmlns:a16="http://schemas.microsoft.com/office/drawing/2014/main" id="{C5FDB71B-90CA-4CDA-8655-E9DDF45CBF38}"/>
                </a:ext>
              </a:extLst>
            </p:cNvPr>
            <p:cNvSpPr/>
            <p:nvPr/>
          </p:nvSpPr>
          <p:spPr>
            <a:xfrm rot="5400000">
              <a:off x="4999058" y="2797851"/>
              <a:ext cx="871608" cy="851464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51" name="Trapezoid 50">
              <a:extLst>
                <a:ext uri="{FF2B5EF4-FFF2-40B4-BE49-F238E27FC236}">
                  <a16:creationId xmlns:a16="http://schemas.microsoft.com/office/drawing/2014/main" id="{5F036C4B-F411-40BC-B894-42D26EAA16C0}"/>
                </a:ext>
              </a:extLst>
            </p:cNvPr>
            <p:cNvSpPr/>
            <p:nvPr/>
          </p:nvSpPr>
          <p:spPr>
            <a:xfrm rot="16200000">
              <a:off x="6175439" y="2746973"/>
              <a:ext cx="871606" cy="953218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48CFCF0-9D3E-45A4-A562-86DC1F250EB0}"/>
                </a:ext>
              </a:extLst>
            </p:cNvPr>
            <p:cNvCxnSpPr>
              <a:cxnSpLocks/>
              <a:stCxn id="50" idx="0"/>
              <a:endCxn id="51" idx="0"/>
            </p:cNvCxnSpPr>
            <p:nvPr/>
          </p:nvCxnSpPr>
          <p:spPr>
            <a:xfrm flipV="1">
              <a:off x="5860594" y="3223582"/>
              <a:ext cx="2740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2B143FF-AC00-4C56-9DC2-7BB922621814}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V="1">
              <a:off x="4237661" y="3202183"/>
              <a:ext cx="7714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rapezoid 55">
              <a:extLst>
                <a:ext uri="{FF2B5EF4-FFF2-40B4-BE49-F238E27FC236}">
                  <a16:creationId xmlns:a16="http://schemas.microsoft.com/office/drawing/2014/main" id="{5BA65AED-9E97-4A38-8EF6-EFCED6AA958E}"/>
                </a:ext>
              </a:extLst>
            </p:cNvPr>
            <p:cNvSpPr/>
            <p:nvPr/>
          </p:nvSpPr>
          <p:spPr>
            <a:xfrm rot="5400000">
              <a:off x="5478367" y="4690219"/>
              <a:ext cx="949086" cy="1181527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4D05DE4-6C03-4A83-8008-383992DE8BE1}"/>
                </a:ext>
              </a:extLst>
            </p:cNvPr>
            <p:cNvSpPr txBox="1"/>
            <p:nvPr/>
          </p:nvSpPr>
          <p:spPr>
            <a:xfrm>
              <a:off x="5362148" y="4958487"/>
              <a:ext cx="1030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Speaker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4DF04C9-70BA-434E-91D4-2C5C29B47484}"/>
                </a:ext>
              </a:extLst>
            </p:cNvPr>
            <p:cNvSpPr txBox="1"/>
            <p:nvPr/>
          </p:nvSpPr>
          <p:spPr>
            <a:xfrm>
              <a:off x="4941274" y="2900415"/>
              <a:ext cx="953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Content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570FF83-9DB7-4D6B-98E3-92BC1378F3BB}"/>
                </a:ext>
              </a:extLst>
            </p:cNvPr>
            <p:cNvSpPr txBox="1"/>
            <p:nvPr/>
          </p:nvSpPr>
          <p:spPr>
            <a:xfrm>
              <a:off x="6128841" y="3017516"/>
              <a:ext cx="99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Decoder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BB6B90D-BC5A-4851-85C8-CBC7EE98D2FD}"/>
                </a:ext>
              </a:extLst>
            </p:cNvPr>
            <p:cNvCxnSpPr>
              <a:cxnSpLocks/>
            </p:cNvCxnSpPr>
            <p:nvPr/>
          </p:nvCxnSpPr>
          <p:spPr>
            <a:xfrm>
              <a:off x="7087849" y="3193254"/>
              <a:ext cx="53842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5CFA3B99-35D2-48B4-8855-98EE1365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25792" y="2233131"/>
              <a:ext cx="1022431" cy="1938103"/>
            </a:xfrm>
            <a:prstGeom prst="rect">
              <a:avLst/>
            </a:prstGeom>
          </p:spPr>
        </p:pic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CD3ADA60-FFCF-4C8B-A250-7E000D69FA6A}"/>
                </a:ext>
              </a:extLst>
            </p:cNvPr>
            <p:cNvSpPr/>
            <p:nvPr/>
          </p:nvSpPr>
          <p:spPr>
            <a:xfrm>
              <a:off x="8886993" y="2900360"/>
              <a:ext cx="1496951" cy="603647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MelGAN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24DB5DB-BB10-4420-8997-A333E2ED741A}"/>
                </a:ext>
              </a:extLst>
            </p:cNvPr>
            <p:cNvCxnSpPr>
              <a:cxnSpLocks/>
              <a:stCxn id="62" idx="3"/>
              <a:endCxn id="63" idx="1"/>
            </p:cNvCxnSpPr>
            <p:nvPr/>
          </p:nvCxnSpPr>
          <p:spPr>
            <a:xfrm>
              <a:off x="8648223" y="3202183"/>
              <a:ext cx="2387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B5141276-9936-4A67-BD49-4F8F92DAD105}"/>
                </a:ext>
              </a:extLst>
            </p:cNvPr>
            <p:cNvCxnSpPr>
              <a:cxnSpLocks/>
              <a:stCxn id="63" idx="3"/>
              <a:endCxn id="40" idx="1"/>
            </p:cNvCxnSpPr>
            <p:nvPr/>
          </p:nvCxnSpPr>
          <p:spPr>
            <a:xfrm flipV="1">
              <a:off x="10383944" y="3193254"/>
              <a:ext cx="559636" cy="89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403F67D-8EF2-499B-B4B3-64A097C7A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11589" y="4336347"/>
              <a:ext cx="1013671" cy="1905869"/>
            </a:xfrm>
            <a:prstGeom prst="rect">
              <a:avLst/>
            </a:prstGeom>
          </p:spPr>
        </p:pic>
        <p:pic>
          <p:nvPicPr>
            <p:cNvPr id="67" name="Graphic 66" descr="Voice outline">
              <a:extLst>
                <a:ext uri="{FF2B5EF4-FFF2-40B4-BE49-F238E27FC236}">
                  <a16:creationId xmlns:a16="http://schemas.microsoft.com/office/drawing/2014/main" id="{DD53D4C3-0320-4461-B496-5EEE0F0F3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2108" y="4841145"/>
              <a:ext cx="914400" cy="914400"/>
            </a:xfrm>
            <a:prstGeom prst="rect">
              <a:avLst/>
            </a:prstGeom>
          </p:spPr>
        </p:pic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1BE12657-4ED2-41EF-A54E-3691DF7F0386}"/>
                </a:ext>
              </a:extLst>
            </p:cNvPr>
            <p:cNvSpPr/>
            <p:nvPr/>
          </p:nvSpPr>
          <p:spPr>
            <a:xfrm>
              <a:off x="1491860" y="499652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Preprocessor</a:t>
              </a:r>
            </a:p>
            <a:p>
              <a:pPr algn="ctr"/>
              <a:r>
                <a:rPr lang="en-US" b="1" u="sng">
                  <a:latin typeface="Minion Pro" panose="02040503050306020203"/>
                </a:rPr>
                <a:t>(AutoVC)</a:t>
              </a:r>
              <a:endParaRPr lang="en-GB" b="1" u="sng">
                <a:latin typeface="Minion Pro" panose="02040503050306020203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D3F3EB6-F5F4-4CAF-9EFC-7332144ACF27}"/>
                </a:ext>
              </a:extLst>
            </p:cNvPr>
            <p:cNvCxnSpPr>
              <a:cxnSpLocks/>
              <a:stCxn id="67" idx="3"/>
              <a:endCxn id="68" idx="1"/>
            </p:cNvCxnSpPr>
            <p:nvPr/>
          </p:nvCxnSpPr>
          <p:spPr>
            <a:xfrm>
              <a:off x="1266508" y="529834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AD80E5FF-6844-4EF3-AD3A-D08507CD095B}"/>
                </a:ext>
              </a:extLst>
            </p:cNvPr>
            <p:cNvCxnSpPr>
              <a:cxnSpLocks/>
              <a:stCxn id="68" idx="3"/>
              <a:endCxn id="66" idx="1"/>
            </p:cNvCxnSpPr>
            <p:nvPr/>
          </p:nvCxnSpPr>
          <p:spPr>
            <a:xfrm flipV="1">
              <a:off x="2988811" y="5289282"/>
              <a:ext cx="222778" cy="90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8D1C1BDF-5364-4A58-B4FF-0184D34CCC03}"/>
                </a:ext>
              </a:extLst>
            </p:cNvPr>
            <p:cNvCxnSpPr>
              <a:cxnSpLocks/>
              <a:stCxn id="66" idx="3"/>
              <a:endCxn id="57" idx="1"/>
            </p:cNvCxnSpPr>
            <p:nvPr/>
          </p:nvCxnSpPr>
          <p:spPr>
            <a:xfrm flipV="1">
              <a:off x="4225260" y="5281653"/>
              <a:ext cx="1136888" cy="76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EEADD3D-3277-4176-BB18-3774F62193C6}"/>
                </a:ext>
              </a:extLst>
            </p:cNvPr>
            <p:cNvSpPr txBox="1"/>
            <p:nvPr/>
          </p:nvSpPr>
          <p:spPr>
            <a:xfrm>
              <a:off x="257574" y="253031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Source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4D66779-D60F-41F7-A59B-C1A27DBEE405}"/>
                </a:ext>
              </a:extLst>
            </p:cNvPr>
            <p:cNvSpPr txBox="1"/>
            <p:nvPr/>
          </p:nvSpPr>
          <p:spPr>
            <a:xfrm>
              <a:off x="255291" y="461136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Target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0866FA7-80FA-4A94-B912-E8D29964BC6E}"/>
                </a:ext>
              </a:extLst>
            </p:cNvPr>
            <p:cNvSpPr txBox="1"/>
            <p:nvPr/>
          </p:nvSpPr>
          <p:spPr>
            <a:xfrm>
              <a:off x="2682580" y="1858599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6D77285-6D4D-4C4C-9F8C-30648E42BCB3}"/>
                </a:ext>
              </a:extLst>
            </p:cNvPr>
            <p:cNvSpPr txBox="1"/>
            <p:nvPr/>
          </p:nvSpPr>
          <p:spPr>
            <a:xfrm>
              <a:off x="7101163" y="1826924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035254A-14A7-4ED7-BF44-971D12791C45}"/>
                </a:ext>
              </a:extLst>
            </p:cNvPr>
            <p:cNvSpPr txBox="1"/>
            <p:nvPr/>
          </p:nvSpPr>
          <p:spPr>
            <a:xfrm>
              <a:off x="10663762" y="2537549"/>
              <a:ext cx="1213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Converted</a:t>
              </a:r>
            </a:p>
          </p:txBody>
        </p:sp>
        <p:cxnSp>
          <p:nvCxnSpPr>
            <p:cNvPr id="77" name="Connector: Elbow 76">
              <a:extLst>
                <a:ext uri="{FF2B5EF4-FFF2-40B4-BE49-F238E27FC236}">
                  <a16:creationId xmlns:a16="http://schemas.microsoft.com/office/drawing/2014/main" id="{701E26D6-F3E6-49F0-BB7F-B7633779611D}"/>
                </a:ext>
              </a:extLst>
            </p:cNvPr>
            <p:cNvCxnSpPr>
              <a:cxnSpLocks/>
              <a:stCxn id="56" idx="0"/>
              <a:endCxn id="51" idx="1"/>
            </p:cNvCxnSpPr>
            <p:nvPr/>
          </p:nvCxnSpPr>
          <p:spPr>
            <a:xfrm flipV="1">
              <a:off x="6543674" y="3550434"/>
              <a:ext cx="67568" cy="1730549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4656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Framework: Pretrained AutoVC + MelGAN</a:t>
            </a:r>
            <a:endParaRPr lang="en-GB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2238747-6492-4416-A5B2-D4B512EAFD6F}"/>
              </a:ext>
            </a:extLst>
          </p:cNvPr>
          <p:cNvGrpSpPr/>
          <p:nvPr/>
        </p:nvGrpSpPr>
        <p:grpSpPr>
          <a:xfrm>
            <a:off x="288351" y="955386"/>
            <a:ext cx="11621645" cy="4415292"/>
            <a:chOff x="255291" y="1826924"/>
            <a:chExt cx="11621645" cy="4415292"/>
          </a:xfrm>
        </p:grpSpPr>
        <p:pic>
          <p:nvPicPr>
            <p:cNvPr id="36" name="Graphic 35" descr="Voice outline">
              <a:extLst>
                <a:ext uri="{FF2B5EF4-FFF2-40B4-BE49-F238E27FC236}">
                  <a16:creationId xmlns:a16="http://schemas.microsoft.com/office/drawing/2014/main" id="{1CA123B5-FF20-4B6A-B599-D4228E5CF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9496" y="2744985"/>
              <a:ext cx="914400" cy="914400"/>
            </a:xfrm>
            <a:prstGeom prst="rect">
              <a:avLst/>
            </a:prstGeom>
          </p:spPr>
        </p:pic>
        <p:pic>
          <p:nvPicPr>
            <p:cNvPr id="40" name="Graphic 39" descr="Voice outline">
              <a:extLst>
                <a:ext uri="{FF2B5EF4-FFF2-40B4-BE49-F238E27FC236}">
                  <a16:creationId xmlns:a16="http://schemas.microsoft.com/office/drawing/2014/main" id="{E39FAFE5-401E-4C6F-B826-54EBDADE1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43580" y="2736054"/>
              <a:ext cx="914400" cy="914400"/>
            </a:xfrm>
            <a:prstGeom prst="rect">
              <a:avLst/>
            </a:prstGeom>
          </p:spPr>
        </p:pic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3E6EFEE3-4180-41D6-9FF0-A22B4240880A}"/>
                </a:ext>
              </a:extLst>
            </p:cNvPr>
            <p:cNvSpPr/>
            <p:nvPr/>
          </p:nvSpPr>
          <p:spPr>
            <a:xfrm>
              <a:off x="1499248" y="290036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A2C2AC5-C2BE-463D-894D-FC928CD310EF}"/>
                </a:ext>
              </a:extLst>
            </p:cNvPr>
            <p:cNvCxnSpPr>
              <a:cxnSpLocks/>
              <a:stCxn id="36" idx="3"/>
              <a:endCxn id="42" idx="1"/>
            </p:cNvCxnSpPr>
            <p:nvPr/>
          </p:nvCxnSpPr>
          <p:spPr>
            <a:xfrm>
              <a:off x="1273896" y="320218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7AF3901E-4444-4CC7-B65A-7E5F292220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72"/>
            <a:stretch/>
          </p:blipFill>
          <p:spPr>
            <a:xfrm>
              <a:off x="3228487" y="2231668"/>
              <a:ext cx="1009174" cy="1941031"/>
            </a:xfrm>
            <a:prstGeom prst="rect">
              <a:avLst/>
            </a:prstGeom>
          </p:spPr>
        </p:pic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28FF5BB-22FA-4D94-A167-BAA7FF9F320A}"/>
                </a:ext>
              </a:extLst>
            </p:cNvPr>
            <p:cNvCxnSpPr>
              <a:cxnSpLocks/>
              <a:stCxn id="42" idx="3"/>
              <a:endCxn id="45" idx="1"/>
            </p:cNvCxnSpPr>
            <p:nvPr/>
          </p:nvCxnSpPr>
          <p:spPr>
            <a:xfrm flipV="1">
              <a:off x="2996199" y="3202184"/>
              <a:ext cx="23228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E2F74CB7-4A3B-4C1E-973A-79C8DBAD3D70}"/>
                </a:ext>
              </a:extLst>
            </p:cNvPr>
            <p:cNvSpPr/>
            <p:nvPr/>
          </p:nvSpPr>
          <p:spPr>
            <a:xfrm>
              <a:off x="4810033" y="2231668"/>
              <a:ext cx="2442767" cy="4010546"/>
            </a:xfrm>
            <a:prstGeom prst="roundRect">
              <a:avLst/>
            </a:prstGeom>
            <a:solidFill>
              <a:srgbClr val="C4E0B5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 anchorCtr="0"/>
            <a:lstStyle/>
            <a:p>
              <a:pPr algn="ctr"/>
              <a:r>
                <a:rPr lang="en-US">
                  <a:latin typeface="Minion Pro" panose="02040503050306020203"/>
                </a:rPr>
                <a:t>AutoVC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0" name="Trapezoid 49">
              <a:extLst>
                <a:ext uri="{FF2B5EF4-FFF2-40B4-BE49-F238E27FC236}">
                  <a16:creationId xmlns:a16="http://schemas.microsoft.com/office/drawing/2014/main" id="{7222F16F-B43F-4B5F-AEC1-39187774AA7E}"/>
                </a:ext>
              </a:extLst>
            </p:cNvPr>
            <p:cNvSpPr/>
            <p:nvPr/>
          </p:nvSpPr>
          <p:spPr>
            <a:xfrm rot="5400000">
              <a:off x="4999058" y="2797851"/>
              <a:ext cx="871608" cy="851464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51" name="Trapezoid 50">
              <a:extLst>
                <a:ext uri="{FF2B5EF4-FFF2-40B4-BE49-F238E27FC236}">
                  <a16:creationId xmlns:a16="http://schemas.microsoft.com/office/drawing/2014/main" id="{4023E098-CAD6-4F0A-8020-0F63B7651FB9}"/>
                </a:ext>
              </a:extLst>
            </p:cNvPr>
            <p:cNvSpPr/>
            <p:nvPr/>
          </p:nvSpPr>
          <p:spPr>
            <a:xfrm rot="16200000">
              <a:off x="6175439" y="2746973"/>
              <a:ext cx="871606" cy="953218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A1A495E7-6C72-4C7A-9A30-D59545188E74}"/>
                </a:ext>
              </a:extLst>
            </p:cNvPr>
            <p:cNvCxnSpPr>
              <a:cxnSpLocks/>
              <a:stCxn id="50" idx="0"/>
              <a:endCxn id="51" idx="0"/>
            </p:cNvCxnSpPr>
            <p:nvPr/>
          </p:nvCxnSpPr>
          <p:spPr>
            <a:xfrm flipV="1">
              <a:off x="5860594" y="3223582"/>
              <a:ext cx="2740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188D11F4-CF11-4C29-8A85-39E510D61820}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V="1">
              <a:off x="4237661" y="3202183"/>
              <a:ext cx="7714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rapezoid 55">
              <a:extLst>
                <a:ext uri="{FF2B5EF4-FFF2-40B4-BE49-F238E27FC236}">
                  <a16:creationId xmlns:a16="http://schemas.microsoft.com/office/drawing/2014/main" id="{64F96550-4471-44E1-BDF8-BB669A35115B}"/>
                </a:ext>
              </a:extLst>
            </p:cNvPr>
            <p:cNvSpPr/>
            <p:nvPr/>
          </p:nvSpPr>
          <p:spPr>
            <a:xfrm rot="5400000">
              <a:off x="5478367" y="4690219"/>
              <a:ext cx="949086" cy="1181527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0D45491-3173-47B1-AC3C-1C961CB78578}"/>
                </a:ext>
              </a:extLst>
            </p:cNvPr>
            <p:cNvSpPr txBox="1"/>
            <p:nvPr/>
          </p:nvSpPr>
          <p:spPr>
            <a:xfrm>
              <a:off x="5362148" y="4958487"/>
              <a:ext cx="1030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Speaker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40F5591-6573-4CBC-B1F8-AFD1120BCE2E}"/>
                </a:ext>
              </a:extLst>
            </p:cNvPr>
            <p:cNvSpPr txBox="1"/>
            <p:nvPr/>
          </p:nvSpPr>
          <p:spPr>
            <a:xfrm>
              <a:off x="4941274" y="2900415"/>
              <a:ext cx="953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Content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290D65A-7301-4677-A473-CB4CFB537755}"/>
                </a:ext>
              </a:extLst>
            </p:cNvPr>
            <p:cNvSpPr txBox="1"/>
            <p:nvPr/>
          </p:nvSpPr>
          <p:spPr>
            <a:xfrm>
              <a:off x="6128841" y="3017516"/>
              <a:ext cx="99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Decoder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D64ACD8-62DE-4088-BD7C-06B300136E55}"/>
                </a:ext>
              </a:extLst>
            </p:cNvPr>
            <p:cNvCxnSpPr>
              <a:cxnSpLocks/>
            </p:cNvCxnSpPr>
            <p:nvPr/>
          </p:nvCxnSpPr>
          <p:spPr>
            <a:xfrm>
              <a:off x="7087849" y="3193254"/>
              <a:ext cx="53842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97487BBA-ACC4-42CE-B5ED-6CD01EA00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25792" y="2233131"/>
              <a:ext cx="1022431" cy="1938103"/>
            </a:xfrm>
            <a:prstGeom prst="rect">
              <a:avLst/>
            </a:prstGeom>
          </p:spPr>
        </p:pic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CCDE0114-956F-4AF9-A71C-77D0CA41ACF6}"/>
                </a:ext>
              </a:extLst>
            </p:cNvPr>
            <p:cNvSpPr/>
            <p:nvPr/>
          </p:nvSpPr>
          <p:spPr>
            <a:xfrm>
              <a:off x="8886993" y="2900360"/>
              <a:ext cx="1496951" cy="603647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 dirty="0" err="1">
                  <a:latin typeface="Minion Pro" panose="02040503050306020203"/>
                </a:rPr>
                <a:t>MelGAN</a:t>
              </a:r>
              <a:endParaRPr lang="en-US" b="1" u="sng" dirty="0">
                <a:latin typeface="Minion Pro" panose="02040503050306020203"/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12BCBEC0-4B44-4B0E-9BCC-D0E663A1430B}"/>
                </a:ext>
              </a:extLst>
            </p:cNvPr>
            <p:cNvCxnSpPr>
              <a:cxnSpLocks/>
              <a:stCxn id="62" idx="3"/>
              <a:endCxn id="63" idx="1"/>
            </p:cNvCxnSpPr>
            <p:nvPr/>
          </p:nvCxnSpPr>
          <p:spPr>
            <a:xfrm>
              <a:off x="8648223" y="3202183"/>
              <a:ext cx="2387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46141591-28E7-47E1-A0C9-88DAA8D319E4}"/>
                </a:ext>
              </a:extLst>
            </p:cNvPr>
            <p:cNvCxnSpPr>
              <a:cxnSpLocks/>
              <a:stCxn id="63" idx="3"/>
              <a:endCxn id="40" idx="1"/>
            </p:cNvCxnSpPr>
            <p:nvPr/>
          </p:nvCxnSpPr>
          <p:spPr>
            <a:xfrm flipV="1">
              <a:off x="10383944" y="3193254"/>
              <a:ext cx="559636" cy="89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AA214C9-2CE3-471F-9BB3-D354BDEA6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11589" y="4336347"/>
              <a:ext cx="1013671" cy="1905869"/>
            </a:xfrm>
            <a:prstGeom prst="rect">
              <a:avLst/>
            </a:prstGeom>
          </p:spPr>
        </p:pic>
        <p:pic>
          <p:nvPicPr>
            <p:cNvPr id="67" name="Graphic 66" descr="Voice outline">
              <a:extLst>
                <a:ext uri="{FF2B5EF4-FFF2-40B4-BE49-F238E27FC236}">
                  <a16:creationId xmlns:a16="http://schemas.microsoft.com/office/drawing/2014/main" id="{21F6426D-0D83-49DD-92FD-C5A61A970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2108" y="4841145"/>
              <a:ext cx="914400" cy="914400"/>
            </a:xfrm>
            <a:prstGeom prst="rect">
              <a:avLst/>
            </a:prstGeom>
          </p:spPr>
        </p:pic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566CD7D7-9AE1-470E-88E9-28B38A2472B4}"/>
                </a:ext>
              </a:extLst>
            </p:cNvPr>
            <p:cNvSpPr/>
            <p:nvPr/>
          </p:nvSpPr>
          <p:spPr>
            <a:xfrm>
              <a:off x="1491860" y="499652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83DC48D2-CAAF-40AC-BB00-37A5D48F9E06}"/>
                </a:ext>
              </a:extLst>
            </p:cNvPr>
            <p:cNvCxnSpPr>
              <a:cxnSpLocks/>
              <a:stCxn id="67" idx="3"/>
              <a:endCxn id="68" idx="1"/>
            </p:cNvCxnSpPr>
            <p:nvPr/>
          </p:nvCxnSpPr>
          <p:spPr>
            <a:xfrm>
              <a:off x="1266508" y="529834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FC9E84F5-3462-46E4-9882-30A7D14D06B9}"/>
                </a:ext>
              </a:extLst>
            </p:cNvPr>
            <p:cNvCxnSpPr>
              <a:cxnSpLocks/>
              <a:stCxn id="68" idx="3"/>
              <a:endCxn id="66" idx="1"/>
            </p:cNvCxnSpPr>
            <p:nvPr/>
          </p:nvCxnSpPr>
          <p:spPr>
            <a:xfrm flipV="1">
              <a:off x="2988811" y="5289282"/>
              <a:ext cx="222778" cy="90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604582E-353B-4E50-86D9-32DBD5020CC5}"/>
                </a:ext>
              </a:extLst>
            </p:cNvPr>
            <p:cNvCxnSpPr>
              <a:cxnSpLocks/>
              <a:stCxn id="66" idx="3"/>
              <a:endCxn id="57" idx="1"/>
            </p:cNvCxnSpPr>
            <p:nvPr/>
          </p:nvCxnSpPr>
          <p:spPr>
            <a:xfrm flipV="1">
              <a:off x="4225260" y="5281653"/>
              <a:ext cx="1136888" cy="76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AF768DD-5080-43C3-8DFC-57CB6FB3C3D4}"/>
                </a:ext>
              </a:extLst>
            </p:cNvPr>
            <p:cNvSpPr txBox="1"/>
            <p:nvPr/>
          </p:nvSpPr>
          <p:spPr>
            <a:xfrm>
              <a:off x="257574" y="253031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Source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10ACB47-9A24-4C73-AED8-54778B5FB2C4}"/>
                </a:ext>
              </a:extLst>
            </p:cNvPr>
            <p:cNvSpPr txBox="1"/>
            <p:nvPr/>
          </p:nvSpPr>
          <p:spPr>
            <a:xfrm>
              <a:off x="255291" y="461136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Target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CFCFFD8-F932-48BB-82AC-16E721C2E89C}"/>
                </a:ext>
              </a:extLst>
            </p:cNvPr>
            <p:cNvSpPr txBox="1"/>
            <p:nvPr/>
          </p:nvSpPr>
          <p:spPr>
            <a:xfrm>
              <a:off x="2682580" y="1858599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90D331A-F31D-4634-BED7-75E836376BD3}"/>
                </a:ext>
              </a:extLst>
            </p:cNvPr>
            <p:cNvSpPr txBox="1"/>
            <p:nvPr/>
          </p:nvSpPr>
          <p:spPr>
            <a:xfrm>
              <a:off x="7101163" y="1826924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10ED45B-F13B-4346-8348-F086DD1D9782}"/>
                </a:ext>
              </a:extLst>
            </p:cNvPr>
            <p:cNvSpPr txBox="1"/>
            <p:nvPr/>
          </p:nvSpPr>
          <p:spPr>
            <a:xfrm>
              <a:off x="10663762" y="2537549"/>
              <a:ext cx="1213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Converted</a:t>
              </a:r>
            </a:p>
          </p:txBody>
        </p:sp>
        <p:cxnSp>
          <p:nvCxnSpPr>
            <p:cNvPr id="77" name="Connector: Elbow 76">
              <a:extLst>
                <a:ext uri="{FF2B5EF4-FFF2-40B4-BE49-F238E27FC236}">
                  <a16:creationId xmlns:a16="http://schemas.microsoft.com/office/drawing/2014/main" id="{54CD9831-BDD6-42F4-B10F-A53849F52F57}"/>
                </a:ext>
              </a:extLst>
            </p:cNvPr>
            <p:cNvCxnSpPr>
              <a:cxnSpLocks/>
              <a:stCxn id="56" idx="0"/>
              <a:endCxn id="51" idx="1"/>
            </p:cNvCxnSpPr>
            <p:nvPr/>
          </p:nvCxnSpPr>
          <p:spPr>
            <a:xfrm flipV="1">
              <a:off x="6543674" y="3550434"/>
              <a:ext cx="67568" cy="1730549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1381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Framework: Pretrained </a:t>
            </a:r>
            <a:r>
              <a:rPr lang="en-US" err="1"/>
              <a:t>AutoVC</a:t>
            </a:r>
            <a:r>
              <a:rPr lang="en-US"/>
              <a:t> + </a:t>
            </a:r>
            <a:r>
              <a:rPr lang="en-US" err="1"/>
              <a:t>WaveNet</a:t>
            </a:r>
            <a:endParaRPr lang="en-GB"/>
          </a:p>
        </p:txBody>
      </p:sp>
      <p:sp>
        <p:nvSpPr>
          <p:cNvPr id="35" name="Vertical Text Placeholder 5">
            <a:extLst>
              <a:ext uri="{FF2B5EF4-FFF2-40B4-BE49-F238E27FC236}">
                <a16:creationId xmlns:a16="http://schemas.microsoft.com/office/drawing/2014/main" id="{15B41916-0656-4979-9DD6-D266CD69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35584" y="3014842"/>
            <a:ext cx="4305557" cy="2180453"/>
          </a:xfrm>
        </p:spPr>
        <p:txBody>
          <a:bodyPr>
            <a:normAutofit/>
          </a:bodyPr>
          <a:lstStyle/>
          <a:p>
            <a:r>
              <a:rPr lang="en-US" sz="2400" dirty="0"/>
              <a:t>Pretrained models:</a:t>
            </a:r>
          </a:p>
          <a:p>
            <a:pPr lvl="1"/>
            <a:r>
              <a:rPr lang="en-US" sz="2000" dirty="0"/>
              <a:t>Speaker encoder: VoxCeleb1 &amp; </a:t>
            </a:r>
            <a:r>
              <a:rPr lang="en-US" sz="2000" dirty="0" err="1"/>
              <a:t>LibriSpeech</a:t>
            </a:r>
            <a:endParaRPr lang="en-US" sz="2000" dirty="0"/>
          </a:p>
          <a:p>
            <a:pPr lvl="1"/>
            <a:r>
              <a:rPr lang="en-US" sz="2000" dirty="0" err="1"/>
              <a:t>AutoVC</a:t>
            </a:r>
            <a:r>
              <a:rPr lang="en-US" sz="2000" dirty="0"/>
              <a:t>: VCTK</a:t>
            </a:r>
          </a:p>
          <a:p>
            <a:pPr lvl="1"/>
            <a:r>
              <a:rPr lang="en-US" sz="2000" dirty="0" err="1"/>
              <a:t>WaveNet</a:t>
            </a:r>
            <a:r>
              <a:rPr lang="en-US" sz="2000" dirty="0"/>
              <a:t>: VCTK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0A65FBA-B140-4044-90F8-5AFB48C40C5C}"/>
              </a:ext>
            </a:extLst>
          </p:cNvPr>
          <p:cNvSpPr txBox="1"/>
          <p:nvPr/>
        </p:nvSpPr>
        <p:spPr>
          <a:xfrm>
            <a:off x="3532740" y="5289412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p1p1 </a:t>
            </a:r>
            <a:r>
              <a:rPr lang="en-GB" sz="1200">
                <a:sym typeface="Wingdings" panose="05000000000000000000" pitchFamily="2" charset="2"/>
              </a:rPr>
              <a:t>(full)</a:t>
            </a:r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5216FEF-1E92-40EA-876F-54F026BD8804}"/>
              </a:ext>
            </a:extLst>
          </p:cNvPr>
          <p:cNvSpPr txBox="1"/>
          <p:nvPr/>
        </p:nvSpPr>
        <p:spPr>
          <a:xfrm>
            <a:off x="8458942" y="5297150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p1Wouter</a:t>
            </a:r>
            <a:endParaRPr lang="en-US"/>
          </a:p>
        </p:txBody>
      </p:sp>
      <p:pic>
        <p:nvPicPr>
          <p:cNvPr id="42" name="p225_024xWouter(1)">
            <a:hlinkClick r:id="" action="ppaction://media"/>
            <a:extLst>
              <a:ext uri="{FF2B5EF4-FFF2-40B4-BE49-F238E27FC236}">
                <a16:creationId xmlns:a16="http://schemas.microsoft.com/office/drawing/2014/main" id="{B1DC1C09-F502-4663-AED6-ED9F7D1D0E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821253" y="5768337"/>
            <a:ext cx="609600" cy="609600"/>
          </a:xfrm>
          <a:prstGeom prst="rect">
            <a:avLst/>
          </a:prstGeom>
        </p:spPr>
      </p:pic>
      <p:pic>
        <p:nvPicPr>
          <p:cNvPr id="44" name="p225_024">
            <a:hlinkClick r:id="" action="ppaction://media"/>
            <a:extLst>
              <a:ext uri="{FF2B5EF4-FFF2-40B4-BE49-F238E27FC236}">
                <a16:creationId xmlns:a16="http://schemas.microsoft.com/office/drawing/2014/main" id="{D0294B73-5E67-40F8-97DA-0709A79F2C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00671" y="5768337"/>
            <a:ext cx="609600" cy="609600"/>
          </a:xfrm>
          <a:prstGeom prst="rect">
            <a:avLst/>
          </a:prstGeom>
        </p:spPr>
      </p:pic>
      <p:pic>
        <p:nvPicPr>
          <p:cNvPr id="45" name="p225_024xp225">
            <a:hlinkClick r:id="" action="ppaction://media"/>
            <a:extLst>
              <a:ext uri="{FF2B5EF4-FFF2-40B4-BE49-F238E27FC236}">
                <a16:creationId xmlns:a16="http://schemas.microsoft.com/office/drawing/2014/main" id="{B7261426-14BA-438D-A1AB-AB8B250D731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437031" y="5768337"/>
            <a:ext cx="609600" cy="609600"/>
          </a:xfrm>
          <a:prstGeom prst="rect">
            <a:avLst/>
          </a:prstGeom>
        </p:spPr>
      </p:pic>
      <p:pic>
        <p:nvPicPr>
          <p:cNvPr id="46" name="p225_024xp225_without_partition">
            <a:hlinkClick r:id="" action="ppaction://media"/>
            <a:extLst>
              <a:ext uri="{FF2B5EF4-FFF2-40B4-BE49-F238E27FC236}">
                <a16:creationId xmlns:a16="http://schemas.microsoft.com/office/drawing/2014/main" id="{7D695DFE-1E59-4FDF-9A28-5E5894E244D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842164" y="5768337"/>
            <a:ext cx="609600" cy="6096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A499CEE-FC0C-441C-B794-0098566D3406}"/>
              </a:ext>
            </a:extLst>
          </p:cNvPr>
          <p:cNvSpPr txBox="1"/>
          <p:nvPr/>
        </p:nvSpPr>
        <p:spPr>
          <a:xfrm>
            <a:off x="1960066" y="5292440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Original</a:t>
            </a:r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072602E-A0BB-4E5B-8680-0DBFEB52553F}"/>
              </a:ext>
            </a:extLst>
          </p:cNvPr>
          <p:cNvSpPr txBox="1"/>
          <p:nvPr/>
        </p:nvSpPr>
        <p:spPr>
          <a:xfrm>
            <a:off x="5041183" y="5292440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p1p1 </a:t>
            </a:r>
            <a:r>
              <a:rPr lang="en-GB" sz="1200">
                <a:sym typeface="Wingdings" panose="05000000000000000000" pitchFamily="2" charset="2"/>
              </a:rPr>
              <a:t>(chunk)</a:t>
            </a:r>
            <a:endParaRPr lang="en-US"/>
          </a:p>
        </p:txBody>
      </p:sp>
      <p:pic>
        <p:nvPicPr>
          <p:cNvPr id="51" name="p225_024xp226">
            <a:hlinkClick r:id="" action="ppaction://media"/>
            <a:extLst>
              <a:ext uri="{FF2B5EF4-FFF2-40B4-BE49-F238E27FC236}">
                <a16:creationId xmlns:a16="http://schemas.microsoft.com/office/drawing/2014/main" id="{1C03E848-D215-4743-BF7B-0854E859BD1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178645" y="5752711"/>
            <a:ext cx="609600" cy="6096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5FF01F37-6947-441E-AF17-7FFE3D6D7CBA}"/>
              </a:ext>
            </a:extLst>
          </p:cNvPr>
          <p:cNvSpPr txBox="1"/>
          <p:nvPr/>
        </p:nvSpPr>
        <p:spPr>
          <a:xfrm>
            <a:off x="6746991" y="5280837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p1p2 </a:t>
            </a:r>
            <a:r>
              <a:rPr lang="en-GB" sz="1200">
                <a:sym typeface="Wingdings" panose="05000000000000000000" pitchFamily="2" charset="2"/>
              </a:rPr>
              <a:t>(chunk)</a:t>
            </a:r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C746BD0-2840-4C01-BC61-4B4A0991E22C}"/>
              </a:ext>
            </a:extLst>
          </p:cNvPr>
          <p:cNvGrpSpPr/>
          <p:nvPr/>
        </p:nvGrpSpPr>
        <p:grpSpPr>
          <a:xfrm>
            <a:off x="102614" y="721654"/>
            <a:ext cx="11621645" cy="4415292"/>
            <a:chOff x="255291" y="1826924"/>
            <a:chExt cx="11621645" cy="4415292"/>
          </a:xfrm>
        </p:grpSpPr>
        <p:pic>
          <p:nvPicPr>
            <p:cNvPr id="77" name="Graphic 76" descr="Voice outline">
              <a:extLst>
                <a:ext uri="{FF2B5EF4-FFF2-40B4-BE49-F238E27FC236}">
                  <a16:creationId xmlns:a16="http://schemas.microsoft.com/office/drawing/2014/main" id="{6494560C-589B-474E-9F0C-12F8C87F7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9496" y="2744985"/>
              <a:ext cx="914400" cy="914400"/>
            </a:xfrm>
            <a:prstGeom prst="rect">
              <a:avLst/>
            </a:prstGeom>
          </p:spPr>
        </p:pic>
        <p:pic>
          <p:nvPicPr>
            <p:cNvPr id="78" name="Graphic 77" descr="Voice outline">
              <a:extLst>
                <a:ext uri="{FF2B5EF4-FFF2-40B4-BE49-F238E27FC236}">
                  <a16:creationId xmlns:a16="http://schemas.microsoft.com/office/drawing/2014/main" id="{53753C14-DACA-4BD2-8513-50198915B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0943580" y="2736054"/>
              <a:ext cx="914400" cy="914400"/>
            </a:xfrm>
            <a:prstGeom prst="rect">
              <a:avLst/>
            </a:prstGeom>
          </p:spPr>
        </p:pic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75834D48-F684-4870-A54C-9EEE571E2EA6}"/>
                </a:ext>
              </a:extLst>
            </p:cNvPr>
            <p:cNvSpPr/>
            <p:nvPr/>
          </p:nvSpPr>
          <p:spPr>
            <a:xfrm>
              <a:off x="1499248" y="290036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D8EAFB2-729D-49E5-88BE-82E77D770BF5}"/>
                </a:ext>
              </a:extLst>
            </p:cNvPr>
            <p:cNvCxnSpPr>
              <a:cxnSpLocks/>
              <a:stCxn id="77" idx="3"/>
              <a:endCxn id="79" idx="1"/>
            </p:cNvCxnSpPr>
            <p:nvPr/>
          </p:nvCxnSpPr>
          <p:spPr>
            <a:xfrm>
              <a:off x="1273896" y="320218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290DA9FF-76D3-4B0A-8CFC-FB9B76D8E3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072"/>
            <a:stretch/>
          </p:blipFill>
          <p:spPr>
            <a:xfrm>
              <a:off x="3228487" y="2231668"/>
              <a:ext cx="1009174" cy="1941031"/>
            </a:xfrm>
            <a:prstGeom prst="rect">
              <a:avLst/>
            </a:prstGeom>
          </p:spPr>
        </p:pic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95AE511D-4DDF-49DD-A0D9-31BA5A3B29E7}"/>
                </a:ext>
              </a:extLst>
            </p:cNvPr>
            <p:cNvCxnSpPr>
              <a:cxnSpLocks/>
              <a:stCxn id="79" idx="3"/>
              <a:endCxn id="81" idx="1"/>
            </p:cNvCxnSpPr>
            <p:nvPr/>
          </p:nvCxnSpPr>
          <p:spPr>
            <a:xfrm flipV="1">
              <a:off x="2996199" y="3202184"/>
              <a:ext cx="23228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D4AFBDD8-2BD8-49C0-9783-3146CABC69C4}"/>
                </a:ext>
              </a:extLst>
            </p:cNvPr>
            <p:cNvSpPr/>
            <p:nvPr/>
          </p:nvSpPr>
          <p:spPr>
            <a:xfrm>
              <a:off x="4810033" y="2231668"/>
              <a:ext cx="2442767" cy="4010546"/>
            </a:xfrm>
            <a:prstGeom prst="roundRect">
              <a:avLst/>
            </a:prstGeom>
            <a:solidFill>
              <a:srgbClr val="C4E0B5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 anchorCtr="0"/>
            <a:lstStyle/>
            <a:p>
              <a:pPr algn="ctr"/>
              <a:r>
                <a:rPr lang="en-US">
                  <a:latin typeface="Minion Pro" panose="02040503050306020203"/>
                </a:rPr>
                <a:t>AutoVC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84" name="Trapezoid 83">
              <a:extLst>
                <a:ext uri="{FF2B5EF4-FFF2-40B4-BE49-F238E27FC236}">
                  <a16:creationId xmlns:a16="http://schemas.microsoft.com/office/drawing/2014/main" id="{DA780FCE-0A26-40E3-8CDA-3B4C1F17CD25}"/>
                </a:ext>
              </a:extLst>
            </p:cNvPr>
            <p:cNvSpPr/>
            <p:nvPr/>
          </p:nvSpPr>
          <p:spPr>
            <a:xfrm rot="5400000">
              <a:off x="4999058" y="2797851"/>
              <a:ext cx="871608" cy="851464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85" name="Trapezoid 84">
              <a:extLst>
                <a:ext uri="{FF2B5EF4-FFF2-40B4-BE49-F238E27FC236}">
                  <a16:creationId xmlns:a16="http://schemas.microsoft.com/office/drawing/2014/main" id="{6F23A331-7EFE-4518-8A5D-FB877C90AA66}"/>
                </a:ext>
              </a:extLst>
            </p:cNvPr>
            <p:cNvSpPr/>
            <p:nvPr/>
          </p:nvSpPr>
          <p:spPr>
            <a:xfrm rot="16200000">
              <a:off x="6175439" y="2746973"/>
              <a:ext cx="871606" cy="953218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A52F118B-58EE-4458-9CD6-F48F75648668}"/>
                </a:ext>
              </a:extLst>
            </p:cNvPr>
            <p:cNvCxnSpPr>
              <a:cxnSpLocks/>
              <a:stCxn id="84" idx="0"/>
              <a:endCxn id="85" idx="0"/>
            </p:cNvCxnSpPr>
            <p:nvPr/>
          </p:nvCxnSpPr>
          <p:spPr>
            <a:xfrm flipV="1">
              <a:off x="5860594" y="3223582"/>
              <a:ext cx="2740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4ED2F07F-3319-45C4-87A9-16A922A7220C}"/>
                </a:ext>
              </a:extLst>
            </p:cNvPr>
            <p:cNvCxnSpPr>
              <a:cxnSpLocks/>
              <a:stCxn id="81" idx="3"/>
            </p:cNvCxnSpPr>
            <p:nvPr/>
          </p:nvCxnSpPr>
          <p:spPr>
            <a:xfrm flipV="1">
              <a:off x="4237661" y="3202183"/>
              <a:ext cx="7714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rapezoid 87">
              <a:extLst>
                <a:ext uri="{FF2B5EF4-FFF2-40B4-BE49-F238E27FC236}">
                  <a16:creationId xmlns:a16="http://schemas.microsoft.com/office/drawing/2014/main" id="{4D212447-F78B-4269-A61B-5B40007CAA43}"/>
                </a:ext>
              </a:extLst>
            </p:cNvPr>
            <p:cNvSpPr/>
            <p:nvPr/>
          </p:nvSpPr>
          <p:spPr>
            <a:xfrm rot="5400000">
              <a:off x="5478367" y="4690219"/>
              <a:ext cx="949086" cy="1181527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D1EF3AC-CA58-451F-99F8-A6A39D6F1194}"/>
                </a:ext>
              </a:extLst>
            </p:cNvPr>
            <p:cNvSpPr txBox="1"/>
            <p:nvPr/>
          </p:nvSpPr>
          <p:spPr>
            <a:xfrm>
              <a:off x="5362148" y="4958487"/>
              <a:ext cx="1030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Speaker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3D2C755-B99F-4702-9B65-D69D24DBF80A}"/>
                </a:ext>
              </a:extLst>
            </p:cNvPr>
            <p:cNvSpPr txBox="1"/>
            <p:nvPr/>
          </p:nvSpPr>
          <p:spPr>
            <a:xfrm>
              <a:off x="4941274" y="2900415"/>
              <a:ext cx="953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Content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F20D8EF-7ED9-4292-872C-DCBCE6BDEA1D}"/>
                </a:ext>
              </a:extLst>
            </p:cNvPr>
            <p:cNvSpPr txBox="1"/>
            <p:nvPr/>
          </p:nvSpPr>
          <p:spPr>
            <a:xfrm>
              <a:off x="6128841" y="3017516"/>
              <a:ext cx="99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Decoder</a:t>
              </a: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FCCFACD0-3809-49A6-B255-3723E521BCA2}"/>
                </a:ext>
              </a:extLst>
            </p:cNvPr>
            <p:cNvCxnSpPr>
              <a:cxnSpLocks/>
            </p:cNvCxnSpPr>
            <p:nvPr/>
          </p:nvCxnSpPr>
          <p:spPr>
            <a:xfrm>
              <a:off x="7087849" y="3193254"/>
              <a:ext cx="53842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9D77DB5C-D99D-4654-BC63-3C24E0F94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625792" y="2233131"/>
              <a:ext cx="1022431" cy="1938103"/>
            </a:xfrm>
            <a:prstGeom prst="rect">
              <a:avLst/>
            </a:prstGeom>
          </p:spPr>
        </p:pic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40DC5A84-CBDA-40C0-B174-DABDACE1046A}"/>
                </a:ext>
              </a:extLst>
            </p:cNvPr>
            <p:cNvSpPr/>
            <p:nvPr/>
          </p:nvSpPr>
          <p:spPr>
            <a:xfrm>
              <a:off x="8886993" y="2900360"/>
              <a:ext cx="1496951" cy="603647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Griffin-Lim</a:t>
              </a: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112A60E4-A959-4D72-8232-3BE6456E0045}"/>
                </a:ext>
              </a:extLst>
            </p:cNvPr>
            <p:cNvCxnSpPr>
              <a:cxnSpLocks/>
              <a:stCxn id="93" idx="3"/>
              <a:endCxn id="94" idx="1"/>
            </p:cNvCxnSpPr>
            <p:nvPr/>
          </p:nvCxnSpPr>
          <p:spPr>
            <a:xfrm>
              <a:off x="8648223" y="3202183"/>
              <a:ext cx="2387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AEB2539A-F5B2-4B36-B33D-58718AA396B6}"/>
                </a:ext>
              </a:extLst>
            </p:cNvPr>
            <p:cNvCxnSpPr>
              <a:cxnSpLocks/>
              <a:stCxn id="94" idx="3"/>
              <a:endCxn id="78" idx="1"/>
            </p:cNvCxnSpPr>
            <p:nvPr/>
          </p:nvCxnSpPr>
          <p:spPr>
            <a:xfrm flipV="1">
              <a:off x="10383944" y="3193254"/>
              <a:ext cx="559636" cy="89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6F7546C5-5573-4EED-AE1D-611D49E82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211589" y="4336347"/>
              <a:ext cx="1013671" cy="1905869"/>
            </a:xfrm>
            <a:prstGeom prst="rect">
              <a:avLst/>
            </a:prstGeom>
          </p:spPr>
        </p:pic>
        <p:pic>
          <p:nvPicPr>
            <p:cNvPr id="98" name="Graphic 97" descr="Voice outline">
              <a:extLst>
                <a:ext uri="{FF2B5EF4-FFF2-40B4-BE49-F238E27FC236}">
                  <a16:creationId xmlns:a16="http://schemas.microsoft.com/office/drawing/2014/main" id="{DFFE5A73-A72F-4624-9B33-95C9C7A7E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2108" y="4841145"/>
              <a:ext cx="914400" cy="914400"/>
            </a:xfrm>
            <a:prstGeom prst="rect">
              <a:avLst/>
            </a:prstGeom>
          </p:spPr>
        </p:pic>
        <p:sp>
          <p:nvSpPr>
            <p:cNvPr id="99" name="Rectangle: Rounded Corners 98">
              <a:extLst>
                <a:ext uri="{FF2B5EF4-FFF2-40B4-BE49-F238E27FC236}">
                  <a16:creationId xmlns:a16="http://schemas.microsoft.com/office/drawing/2014/main" id="{0ADD59B4-4079-4D21-A7E7-FFF939861128}"/>
                </a:ext>
              </a:extLst>
            </p:cNvPr>
            <p:cNvSpPr/>
            <p:nvPr/>
          </p:nvSpPr>
          <p:spPr>
            <a:xfrm>
              <a:off x="1491860" y="499652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8BB909D0-C5AE-4517-B653-0FB8E4C13617}"/>
                </a:ext>
              </a:extLst>
            </p:cNvPr>
            <p:cNvCxnSpPr>
              <a:cxnSpLocks/>
              <a:stCxn id="98" idx="3"/>
              <a:endCxn id="99" idx="1"/>
            </p:cNvCxnSpPr>
            <p:nvPr/>
          </p:nvCxnSpPr>
          <p:spPr>
            <a:xfrm>
              <a:off x="1266508" y="529834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042445E9-47E1-4354-B98B-B4FC55A02EAC}"/>
                </a:ext>
              </a:extLst>
            </p:cNvPr>
            <p:cNvCxnSpPr>
              <a:cxnSpLocks/>
              <a:stCxn id="99" idx="3"/>
              <a:endCxn id="97" idx="1"/>
            </p:cNvCxnSpPr>
            <p:nvPr/>
          </p:nvCxnSpPr>
          <p:spPr>
            <a:xfrm flipV="1">
              <a:off x="2988811" y="5289282"/>
              <a:ext cx="222778" cy="90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3183E588-FD80-4D52-BF64-F5F632B35450}"/>
                </a:ext>
              </a:extLst>
            </p:cNvPr>
            <p:cNvCxnSpPr>
              <a:cxnSpLocks/>
              <a:stCxn id="97" idx="3"/>
              <a:endCxn id="89" idx="1"/>
            </p:cNvCxnSpPr>
            <p:nvPr/>
          </p:nvCxnSpPr>
          <p:spPr>
            <a:xfrm flipV="1">
              <a:off x="4225260" y="5281653"/>
              <a:ext cx="1136888" cy="76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9BA27AC-1401-4109-AA8F-44D5255FB383}"/>
                </a:ext>
              </a:extLst>
            </p:cNvPr>
            <p:cNvSpPr txBox="1"/>
            <p:nvPr/>
          </p:nvSpPr>
          <p:spPr>
            <a:xfrm>
              <a:off x="257574" y="253031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Source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860C650-9CE8-4567-8298-A67BE273AE21}"/>
                </a:ext>
              </a:extLst>
            </p:cNvPr>
            <p:cNvSpPr txBox="1"/>
            <p:nvPr/>
          </p:nvSpPr>
          <p:spPr>
            <a:xfrm>
              <a:off x="255291" y="461136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Target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6BDBD59-8C70-479C-A3C7-7FA6430EB46C}"/>
                </a:ext>
              </a:extLst>
            </p:cNvPr>
            <p:cNvSpPr txBox="1"/>
            <p:nvPr/>
          </p:nvSpPr>
          <p:spPr>
            <a:xfrm>
              <a:off x="2682580" y="1858599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B0BCB3A-B8B1-4ED7-998F-21C2BAF70FFE}"/>
                </a:ext>
              </a:extLst>
            </p:cNvPr>
            <p:cNvSpPr txBox="1"/>
            <p:nvPr/>
          </p:nvSpPr>
          <p:spPr>
            <a:xfrm>
              <a:off x="7101163" y="1826924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EC10BD8-9DBE-4247-9DCE-69CCD2CDD77B}"/>
                </a:ext>
              </a:extLst>
            </p:cNvPr>
            <p:cNvSpPr txBox="1"/>
            <p:nvPr/>
          </p:nvSpPr>
          <p:spPr>
            <a:xfrm>
              <a:off x="10663762" y="2537549"/>
              <a:ext cx="1213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Converted</a:t>
              </a:r>
            </a:p>
          </p:txBody>
        </p:sp>
        <p:cxnSp>
          <p:nvCxnSpPr>
            <p:cNvPr id="108" name="Connector: Elbow 107">
              <a:extLst>
                <a:ext uri="{FF2B5EF4-FFF2-40B4-BE49-F238E27FC236}">
                  <a16:creationId xmlns:a16="http://schemas.microsoft.com/office/drawing/2014/main" id="{48F7F1BE-E180-4B56-B88B-74407F56790F}"/>
                </a:ext>
              </a:extLst>
            </p:cNvPr>
            <p:cNvCxnSpPr>
              <a:cxnSpLocks/>
              <a:stCxn id="88" idx="0"/>
              <a:endCxn id="85" idx="1"/>
            </p:cNvCxnSpPr>
            <p:nvPr/>
          </p:nvCxnSpPr>
          <p:spPr>
            <a:xfrm flipV="1">
              <a:off x="6543674" y="3550434"/>
              <a:ext cx="67568" cy="1730549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047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9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000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60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CB40D0-9F9B-4AFB-AC18-50624F8EC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  <a:endParaRPr lang="en-GB"/>
          </a:p>
        </p:txBody>
      </p:sp>
      <p:sp>
        <p:nvSpPr>
          <p:cNvPr id="6" name="Vertical Text Placeholder 5">
            <a:extLst>
              <a:ext uri="{FF2B5EF4-FFF2-40B4-BE49-F238E27FC236}">
                <a16:creationId xmlns:a16="http://schemas.microsoft.com/office/drawing/2014/main" id="{76C5BD74-1564-4403-963E-6ABECC0D7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04662" y="1252836"/>
            <a:ext cx="6089724" cy="2102958"/>
          </a:xfrm>
        </p:spPr>
        <p:txBody>
          <a:bodyPr/>
          <a:lstStyle/>
          <a:p>
            <a:r>
              <a:rPr lang="en-US" b="1"/>
              <a:t>Voice Conversion:</a:t>
            </a:r>
            <a:br>
              <a:rPr lang="en-US" b="1"/>
            </a:br>
            <a:r>
              <a:rPr lang="en-US"/>
              <a:t>Modify source speech to make it sound like it is being spoken by another speaker</a:t>
            </a:r>
            <a:br>
              <a:rPr lang="en-US"/>
            </a:br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4ED0A06-FA21-47C8-B9C4-21993B3428D3}"/>
              </a:ext>
            </a:extLst>
          </p:cNvPr>
          <p:cNvGrpSpPr/>
          <p:nvPr/>
        </p:nvGrpSpPr>
        <p:grpSpPr>
          <a:xfrm>
            <a:off x="6264083" y="3533417"/>
            <a:ext cx="1807926" cy="1874698"/>
            <a:chOff x="6304151" y="3547126"/>
            <a:chExt cx="1807926" cy="187469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391BCE-A2A3-4EB5-91B4-29BA3AAEA6A6}"/>
                </a:ext>
              </a:extLst>
            </p:cNvPr>
            <p:cNvGrpSpPr/>
            <p:nvPr/>
          </p:nvGrpSpPr>
          <p:grpSpPr>
            <a:xfrm>
              <a:off x="6304151" y="3547126"/>
              <a:ext cx="1807926" cy="1874698"/>
              <a:chOff x="5850010" y="2678775"/>
              <a:chExt cx="1807926" cy="1874698"/>
            </a:xfrm>
          </p:grpSpPr>
          <p:pic>
            <p:nvPicPr>
              <p:cNvPr id="10" name="Graphic 9" descr="Female Profile outline">
                <a:extLst>
                  <a:ext uri="{FF2B5EF4-FFF2-40B4-BE49-F238E27FC236}">
                    <a16:creationId xmlns:a16="http://schemas.microsoft.com/office/drawing/2014/main" id="{F19B9810-8B14-47BF-9754-EE84EE54C5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850010" y="3396871"/>
                <a:ext cx="1156602" cy="1156602"/>
              </a:xfrm>
              <a:prstGeom prst="rect">
                <a:avLst/>
              </a:prstGeom>
            </p:spPr>
          </p:pic>
          <p:pic>
            <p:nvPicPr>
              <p:cNvPr id="14" name="Graphic 13" descr="Speech outline">
                <a:extLst>
                  <a:ext uri="{FF2B5EF4-FFF2-40B4-BE49-F238E27FC236}">
                    <a16:creationId xmlns:a16="http://schemas.microsoft.com/office/drawing/2014/main" id="{655DCEF4-79EE-4084-9528-D2289BD56A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6501333" y="2678775"/>
                <a:ext cx="1156603" cy="1156603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3D217CD-2927-403F-9637-3F44761F423B}"/>
                  </a:ext>
                </a:extLst>
              </p:cNvPr>
              <p:cNvSpPr txBox="1"/>
              <p:nvPr/>
            </p:nvSpPr>
            <p:spPr>
              <a:xfrm>
                <a:off x="6658615" y="2973863"/>
                <a:ext cx="8420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solidFill>
                      <a:srgbClr val="C00000"/>
                    </a:solidFill>
                    <a:latin typeface="Minion Pro" panose="02040503050306020203"/>
                  </a:rPr>
                  <a:t>“Nice”</a:t>
                </a:r>
                <a:endParaRPr lang="en-GB">
                  <a:solidFill>
                    <a:srgbClr val="C00000"/>
                  </a:solidFill>
                  <a:latin typeface="Minion Pro" panose="02040503050306020203"/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013163-4456-4585-8D30-DED79F05709C}"/>
                </a:ext>
              </a:extLst>
            </p:cNvPr>
            <p:cNvSpPr txBox="1"/>
            <p:nvPr/>
          </p:nvSpPr>
          <p:spPr>
            <a:xfrm>
              <a:off x="6425252" y="5052492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Minion Pro" panose="02040503050306020203"/>
                </a:rPr>
                <a:t>Target</a:t>
              </a:r>
              <a:endParaRPr lang="en-GB" b="1">
                <a:latin typeface="Minion Pro" panose="02040503050306020203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7E0024-830B-4AAD-8B40-AF15E3E6F33A}"/>
              </a:ext>
            </a:extLst>
          </p:cNvPr>
          <p:cNvGrpSpPr/>
          <p:nvPr/>
        </p:nvGrpSpPr>
        <p:grpSpPr>
          <a:xfrm>
            <a:off x="6264083" y="1252836"/>
            <a:ext cx="1734904" cy="1890320"/>
            <a:chOff x="6304151" y="1266545"/>
            <a:chExt cx="1734904" cy="189032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9D439B-62D5-4FAB-828A-4AC7AECDB53D}"/>
                </a:ext>
              </a:extLst>
            </p:cNvPr>
            <p:cNvGrpSpPr/>
            <p:nvPr/>
          </p:nvGrpSpPr>
          <p:grpSpPr>
            <a:xfrm>
              <a:off x="6304151" y="1266545"/>
              <a:ext cx="1734904" cy="1890320"/>
              <a:chOff x="5850010" y="102994"/>
              <a:chExt cx="1734904" cy="1890320"/>
            </a:xfrm>
          </p:grpSpPr>
          <p:pic>
            <p:nvPicPr>
              <p:cNvPr id="8" name="Graphic 7" descr="Speech outline">
                <a:extLst>
                  <a:ext uri="{FF2B5EF4-FFF2-40B4-BE49-F238E27FC236}">
                    <a16:creationId xmlns:a16="http://schemas.microsoft.com/office/drawing/2014/main" id="{0F75C8DF-A428-47E9-B91C-B69CD21654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6428311" y="102994"/>
                <a:ext cx="1156603" cy="1156603"/>
              </a:xfrm>
              <a:prstGeom prst="rect">
                <a:avLst/>
              </a:prstGeom>
            </p:spPr>
          </p:pic>
          <p:pic>
            <p:nvPicPr>
              <p:cNvPr id="12" name="Graphic 11" descr="Male profile outline">
                <a:extLst>
                  <a:ext uri="{FF2B5EF4-FFF2-40B4-BE49-F238E27FC236}">
                    <a16:creationId xmlns:a16="http://schemas.microsoft.com/office/drawing/2014/main" id="{5CE8C76D-9FDC-4700-BD81-FAE53748BE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850010" y="836712"/>
                <a:ext cx="1156602" cy="1156602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1B4CC83-BDC6-4123-A438-7FB158D25B54}"/>
                  </a:ext>
                </a:extLst>
              </p:cNvPr>
              <p:cNvSpPr txBox="1"/>
              <p:nvPr/>
            </p:nvSpPr>
            <p:spPr>
              <a:xfrm>
                <a:off x="6585593" y="404664"/>
                <a:ext cx="8420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2"/>
                    </a:solidFill>
                    <a:latin typeface="Minion Pro" panose="02040503050306020203"/>
                  </a:rPr>
                  <a:t>“Cool”</a:t>
                </a:r>
                <a:endParaRPr lang="en-GB">
                  <a:solidFill>
                    <a:schemeClr val="bg2"/>
                  </a:solidFill>
                  <a:latin typeface="Minion Pro" panose="02040503050306020203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4BF1DB-6375-4A4D-A067-90B45C3DF662}"/>
                </a:ext>
              </a:extLst>
            </p:cNvPr>
            <p:cNvSpPr txBox="1"/>
            <p:nvPr/>
          </p:nvSpPr>
          <p:spPr>
            <a:xfrm>
              <a:off x="6425252" y="277191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Minion Pro" panose="02040503050306020203"/>
                </a:rPr>
                <a:t>Source</a:t>
              </a:r>
              <a:endParaRPr lang="en-GB" b="1">
                <a:latin typeface="Minion Pro" panose="02040503050306020203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B80E7CB-F61F-4768-A036-B443D42C3B80}"/>
              </a:ext>
            </a:extLst>
          </p:cNvPr>
          <p:cNvGrpSpPr/>
          <p:nvPr/>
        </p:nvGrpSpPr>
        <p:grpSpPr>
          <a:xfrm>
            <a:off x="7420685" y="2564855"/>
            <a:ext cx="2341089" cy="2264959"/>
            <a:chOff x="7420685" y="2564855"/>
            <a:chExt cx="2341089" cy="2264959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0283563-A7CF-48E2-BC3D-4A40047DE9E2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7420685" y="2564855"/>
              <a:ext cx="1138242" cy="1138242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13478B6-4C05-47D7-854C-1991FD3E0DE8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7420685" y="3703097"/>
              <a:ext cx="1138242" cy="1126717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0E1AFC9-ECA5-4D55-8ACF-AC1F58CBADF4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27" y="3703097"/>
              <a:ext cx="1202847" cy="0"/>
            </a:xfrm>
            <a:prstGeom prst="straightConnector1">
              <a:avLst/>
            </a:prstGeom>
            <a:ln w="381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E3EE2A2-8066-45A0-AB3F-273F4C0634C3}"/>
                </a:ext>
              </a:extLst>
            </p:cNvPr>
            <p:cNvSpPr txBox="1"/>
            <p:nvPr/>
          </p:nvSpPr>
          <p:spPr>
            <a:xfrm>
              <a:off x="8361473" y="3303880"/>
              <a:ext cx="1398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Minion Pro" panose="02040503050306020203"/>
                </a:rPr>
                <a:t>Conversion</a:t>
              </a:r>
              <a:endParaRPr lang="en-GB" b="1">
                <a:latin typeface="Minion Pro" panose="02040503050306020203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C60F2BE-969C-432D-91F9-7424A7A7AB93}"/>
              </a:ext>
            </a:extLst>
          </p:cNvPr>
          <p:cNvGrpSpPr/>
          <p:nvPr/>
        </p:nvGrpSpPr>
        <p:grpSpPr>
          <a:xfrm>
            <a:off x="9722651" y="2376815"/>
            <a:ext cx="1800804" cy="1821022"/>
            <a:chOff x="9722651" y="2376815"/>
            <a:chExt cx="1800804" cy="182102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C29C523-0009-4488-9687-F92E5E84EAF2}"/>
                </a:ext>
              </a:extLst>
            </p:cNvPr>
            <p:cNvGrpSpPr/>
            <p:nvPr/>
          </p:nvGrpSpPr>
          <p:grpSpPr>
            <a:xfrm>
              <a:off x="10366852" y="2376815"/>
              <a:ext cx="1156603" cy="1156603"/>
              <a:chOff x="6501333" y="2678775"/>
              <a:chExt cx="1156603" cy="1156603"/>
            </a:xfrm>
          </p:grpSpPr>
          <p:pic>
            <p:nvPicPr>
              <p:cNvPr id="38" name="Graphic 37" descr="Speech outline">
                <a:extLst>
                  <a:ext uri="{FF2B5EF4-FFF2-40B4-BE49-F238E27FC236}">
                    <a16:creationId xmlns:a16="http://schemas.microsoft.com/office/drawing/2014/main" id="{A4007899-FDA3-429B-9E07-55AF31D7CC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6501333" y="2678775"/>
                <a:ext cx="1156603" cy="1156603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0C44FC5-A10B-4D94-A31D-8F0758D5CDFA}"/>
                  </a:ext>
                </a:extLst>
              </p:cNvPr>
              <p:cNvSpPr txBox="1"/>
              <p:nvPr/>
            </p:nvSpPr>
            <p:spPr>
              <a:xfrm>
                <a:off x="6658615" y="2973863"/>
                <a:ext cx="8420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solidFill>
                      <a:srgbClr val="C00000"/>
                    </a:solidFill>
                    <a:latin typeface="Minion Pro" panose="02040503050306020203"/>
                  </a:rPr>
                  <a:t>“Cool”</a:t>
                </a:r>
                <a:endParaRPr lang="en-GB">
                  <a:solidFill>
                    <a:srgbClr val="C00000"/>
                  </a:solidFill>
                  <a:latin typeface="Minion Pro" panose="02040503050306020203"/>
                </a:endParaRPr>
              </a:p>
            </p:txBody>
          </p:sp>
        </p:grpSp>
        <p:pic>
          <p:nvPicPr>
            <p:cNvPr id="28" name="Graphic 27" descr="Male profile outline">
              <a:extLst>
                <a:ext uri="{FF2B5EF4-FFF2-40B4-BE49-F238E27FC236}">
                  <a16:creationId xmlns:a16="http://schemas.microsoft.com/office/drawing/2014/main" id="{5AB3A912-29A5-49DD-9D5B-47D8FE134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722651" y="3041235"/>
              <a:ext cx="1156602" cy="1156602"/>
            </a:xfrm>
            <a:prstGeom prst="rect">
              <a:avLst/>
            </a:prstGeom>
          </p:spPr>
        </p:pic>
      </p:grpSp>
      <p:sp>
        <p:nvSpPr>
          <p:cNvPr id="33" name="Vertical Text Placeholder 5">
            <a:extLst>
              <a:ext uri="{FF2B5EF4-FFF2-40B4-BE49-F238E27FC236}">
                <a16:creationId xmlns:a16="http://schemas.microsoft.com/office/drawing/2014/main" id="{59ABEE13-70E7-4FCF-B75F-CBD0FAD3DE80}"/>
              </a:ext>
            </a:extLst>
          </p:cNvPr>
          <p:cNvSpPr txBox="1">
            <a:spLocks/>
          </p:cNvSpPr>
          <p:nvPr/>
        </p:nvSpPr>
        <p:spPr>
          <a:xfrm>
            <a:off x="404662" y="3041235"/>
            <a:ext cx="6089724" cy="178857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1pPr>
            <a:lvl2pPr marL="361950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sz="24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 baseline="0">
                <a:solidFill>
                  <a:schemeClr val="tx2"/>
                </a:solidFill>
                <a:latin typeface="Minion Pro" panose="02040503050306020203" pitchFamily="18" charset="0"/>
                <a:ea typeface="+mn-ea"/>
                <a:cs typeface="+mn-cs"/>
              </a:defRPr>
            </a:lvl5pPr>
            <a:lvl6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6pPr>
            <a:lvl7pPr marL="361950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sz="24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 baseline="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9pPr>
          </a:lstStyle>
          <a:p>
            <a:r>
              <a:rPr lang="en-US" b="1"/>
              <a:t>Applications: </a:t>
            </a:r>
          </a:p>
          <a:p>
            <a:pPr lvl="1"/>
            <a:r>
              <a:rPr lang="en-US"/>
              <a:t>Privacy and identity protection</a:t>
            </a:r>
          </a:p>
          <a:p>
            <a:pPr lvl="1"/>
            <a:r>
              <a:rPr lang="en-US"/>
              <a:t>Creative industry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9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07" y="359141"/>
            <a:ext cx="11389024" cy="432048"/>
          </a:xfrm>
        </p:spPr>
        <p:txBody>
          <a:bodyPr/>
          <a:lstStyle/>
          <a:p>
            <a:r>
              <a:rPr lang="en-US"/>
              <a:t>Framework: AutoVC</a:t>
            </a:r>
            <a:endParaRPr lang="en-GB"/>
          </a:p>
        </p:txBody>
      </p:sp>
      <p:sp>
        <p:nvSpPr>
          <p:cNvPr id="74" name="Vertical Text Placeholder 5">
            <a:extLst>
              <a:ext uri="{FF2B5EF4-FFF2-40B4-BE49-F238E27FC236}">
                <a16:creationId xmlns:a16="http://schemas.microsoft.com/office/drawing/2014/main" id="{003828FE-9FD3-4A40-98F2-580EC27A5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2625" y="1016540"/>
            <a:ext cx="6089724" cy="1012983"/>
          </a:xfrm>
        </p:spPr>
        <p:txBody>
          <a:bodyPr>
            <a:normAutofit/>
          </a:bodyPr>
          <a:lstStyle/>
          <a:p>
            <a:r>
              <a:rPr lang="en-US"/>
              <a:t>Autoencoder structure</a:t>
            </a:r>
          </a:p>
          <a:p>
            <a:pPr lvl="1"/>
            <a:r>
              <a:rPr lang="en-US"/>
              <a:t>Easy to train!</a:t>
            </a:r>
          </a:p>
          <a:p>
            <a:endParaRPr lang="en-US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D4C13100-8EBD-408B-B22C-D6D152AAA52E}"/>
              </a:ext>
            </a:extLst>
          </p:cNvPr>
          <p:cNvGrpSpPr/>
          <p:nvPr/>
        </p:nvGrpSpPr>
        <p:grpSpPr>
          <a:xfrm>
            <a:off x="274080" y="1523031"/>
            <a:ext cx="11621645" cy="4415292"/>
            <a:chOff x="255291" y="1826924"/>
            <a:chExt cx="11621645" cy="4415292"/>
          </a:xfrm>
        </p:grpSpPr>
        <p:pic>
          <p:nvPicPr>
            <p:cNvPr id="5" name="Graphic 4" descr="Voice outline">
              <a:extLst>
                <a:ext uri="{FF2B5EF4-FFF2-40B4-BE49-F238E27FC236}">
                  <a16:creationId xmlns:a16="http://schemas.microsoft.com/office/drawing/2014/main" id="{8BC87A0C-7C1F-41DD-A3D4-2EAB4600D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9496" y="2744985"/>
              <a:ext cx="914400" cy="914400"/>
            </a:xfrm>
            <a:prstGeom prst="rect">
              <a:avLst/>
            </a:prstGeom>
          </p:spPr>
        </p:pic>
        <p:pic>
          <p:nvPicPr>
            <p:cNvPr id="6" name="Graphic 5" descr="Voice outline">
              <a:extLst>
                <a:ext uri="{FF2B5EF4-FFF2-40B4-BE49-F238E27FC236}">
                  <a16:creationId xmlns:a16="http://schemas.microsoft.com/office/drawing/2014/main" id="{CD2F3406-B515-4BA8-A3C3-DDFDE33D5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943580" y="2736054"/>
              <a:ext cx="914400" cy="914400"/>
            </a:xfrm>
            <a:prstGeom prst="rect">
              <a:avLst/>
            </a:prstGeom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02E335F-A8DE-4191-8694-ADBAF4AA87EB}"/>
                </a:ext>
              </a:extLst>
            </p:cNvPr>
            <p:cNvSpPr/>
            <p:nvPr/>
          </p:nvSpPr>
          <p:spPr>
            <a:xfrm>
              <a:off x="1499248" y="290036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897C4B6-42EC-4697-B0D4-2DAEA3055C11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1273896" y="320218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7CB670-6E85-4445-87C1-BA9488403A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72"/>
            <a:stretch/>
          </p:blipFill>
          <p:spPr>
            <a:xfrm>
              <a:off x="3228487" y="2231668"/>
              <a:ext cx="1009174" cy="1941031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568EEEA-1A7B-48EB-B4CE-F160564016A9}"/>
                </a:ext>
              </a:extLst>
            </p:cNvPr>
            <p:cNvCxnSpPr>
              <a:cxnSpLocks/>
              <a:stCxn id="7" idx="3"/>
              <a:endCxn id="13" idx="1"/>
            </p:cNvCxnSpPr>
            <p:nvPr/>
          </p:nvCxnSpPr>
          <p:spPr>
            <a:xfrm flipV="1">
              <a:off x="2996199" y="3202184"/>
              <a:ext cx="23228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085E6DE-6307-4442-A8CE-6BBF17605660}"/>
                </a:ext>
              </a:extLst>
            </p:cNvPr>
            <p:cNvSpPr/>
            <p:nvPr/>
          </p:nvSpPr>
          <p:spPr>
            <a:xfrm>
              <a:off x="4810033" y="2231668"/>
              <a:ext cx="2442767" cy="4010546"/>
            </a:xfrm>
            <a:prstGeom prst="roundRect">
              <a:avLst/>
            </a:prstGeom>
            <a:solidFill>
              <a:srgbClr val="C4E0B5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 anchorCtr="0"/>
            <a:lstStyle/>
            <a:p>
              <a:pPr algn="ctr"/>
              <a:r>
                <a:rPr lang="en-US">
                  <a:latin typeface="Minion Pro" panose="02040503050306020203"/>
                </a:rPr>
                <a:t>AutoVC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9617E477-53E8-4C28-B8F1-EF43E3C6FE66}"/>
                </a:ext>
              </a:extLst>
            </p:cNvPr>
            <p:cNvSpPr/>
            <p:nvPr/>
          </p:nvSpPr>
          <p:spPr>
            <a:xfrm rot="5400000">
              <a:off x="4999058" y="2797851"/>
              <a:ext cx="871608" cy="851464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0E0DEAC4-21CC-4F84-9505-944F7890013E}"/>
                </a:ext>
              </a:extLst>
            </p:cNvPr>
            <p:cNvSpPr/>
            <p:nvPr/>
          </p:nvSpPr>
          <p:spPr>
            <a:xfrm rot="16200000">
              <a:off x="6175439" y="2746973"/>
              <a:ext cx="871606" cy="953218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5E225D9-5942-4436-8DA6-E5A8424F464B}"/>
                </a:ext>
              </a:extLst>
            </p:cNvPr>
            <p:cNvCxnSpPr>
              <a:cxnSpLocks/>
              <a:stCxn id="19" idx="0"/>
              <a:endCxn id="20" idx="0"/>
            </p:cNvCxnSpPr>
            <p:nvPr/>
          </p:nvCxnSpPr>
          <p:spPr>
            <a:xfrm flipV="1">
              <a:off x="5860594" y="3223582"/>
              <a:ext cx="2740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55C3BAC9-A04A-41BF-9193-177378F643D5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4237661" y="3202183"/>
              <a:ext cx="7714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3F4DEEAA-8477-43C3-945B-51EC1D2A40D9}"/>
                </a:ext>
              </a:extLst>
            </p:cNvPr>
            <p:cNvSpPr/>
            <p:nvPr/>
          </p:nvSpPr>
          <p:spPr>
            <a:xfrm rot="5400000">
              <a:off x="5478367" y="4690219"/>
              <a:ext cx="949086" cy="1181527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D60AD25-CE4B-468A-ABFA-EBF60601FB2D}"/>
                </a:ext>
              </a:extLst>
            </p:cNvPr>
            <p:cNvSpPr txBox="1"/>
            <p:nvPr/>
          </p:nvSpPr>
          <p:spPr>
            <a:xfrm>
              <a:off x="5362148" y="4958487"/>
              <a:ext cx="1030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Speaker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43EFA1-3895-4B21-ACD4-A1B7A11F2F22}"/>
                </a:ext>
              </a:extLst>
            </p:cNvPr>
            <p:cNvSpPr txBox="1"/>
            <p:nvPr/>
          </p:nvSpPr>
          <p:spPr>
            <a:xfrm>
              <a:off x="4941274" y="2900415"/>
              <a:ext cx="953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Content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FC15641-88D3-4F2C-A094-89CCAB27E751}"/>
                </a:ext>
              </a:extLst>
            </p:cNvPr>
            <p:cNvSpPr txBox="1"/>
            <p:nvPr/>
          </p:nvSpPr>
          <p:spPr>
            <a:xfrm>
              <a:off x="6128841" y="3017516"/>
              <a:ext cx="99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Decoder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262BFF1-B530-402D-AE15-3D026DCE9AA7}"/>
                </a:ext>
              </a:extLst>
            </p:cNvPr>
            <p:cNvCxnSpPr>
              <a:cxnSpLocks/>
            </p:cNvCxnSpPr>
            <p:nvPr/>
          </p:nvCxnSpPr>
          <p:spPr>
            <a:xfrm>
              <a:off x="7087849" y="3193254"/>
              <a:ext cx="53842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138B9E56-65ED-40F7-B3B2-13824C57A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25792" y="2233131"/>
              <a:ext cx="1022431" cy="1938103"/>
            </a:xfrm>
            <a:prstGeom prst="rect">
              <a:avLst/>
            </a:prstGeom>
          </p:spPr>
        </p:pic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8556B577-E1EF-4978-B52F-46E42A74AE7A}"/>
                </a:ext>
              </a:extLst>
            </p:cNvPr>
            <p:cNvSpPr/>
            <p:nvPr/>
          </p:nvSpPr>
          <p:spPr>
            <a:xfrm>
              <a:off x="8886993" y="2900360"/>
              <a:ext cx="1496951" cy="603647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Vocoder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8C2401A-4EEF-4DC0-8561-ED3D4192BB57}"/>
                </a:ext>
              </a:extLst>
            </p:cNvPr>
            <p:cNvCxnSpPr>
              <a:cxnSpLocks/>
              <a:stCxn id="43" idx="3"/>
              <a:endCxn id="53" idx="1"/>
            </p:cNvCxnSpPr>
            <p:nvPr/>
          </p:nvCxnSpPr>
          <p:spPr>
            <a:xfrm>
              <a:off x="8648223" y="3202183"/>
              <a:ext cx="2387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7013AD9-19FB-441C-8A3B-97FBFEEB41A6}"/>
                </a:ext>
              </a:extLst>
            </p:cNvPr>
            <p:cNvCxnSpPr>
              <a:cxnSpLocks/>
              <a:stCxn id="53" idx="3"/>
              <a:endCxn id="6" idx="1"/>
            </p:cNvCxnSpPr>
            <p:nvPr/>
          </p:nvCxnSpPr>
          <p:spPr>
            <a:xfrm flipV="1">
              <a:off x="10383944" y="3193254"/>
              <a:ext cx="559636" cy="89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B806361-3E16-4AB4-A3F1-B15C4DA9F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11589" y="4336347"/>
              <a:ext cx="1013671" cy="1905869"/>
            </a:xfrm>
            <a:prstGeom prst="rect">
              <a:avLst/>
            </a:prstGeom>
          </p:spPr>
        </p:pic>
        <p:pic>
          <p:nvPicPr>
            <p:cNvPr id="30" name="Graphic 29" descr="Voice outline">
              <a:extLst>
                <a:ext uri="{FF2B5EF4-FFF2-40B4-BE49-F238E27FC236}">
                  <a16:creationId xmlns:a16="http://schemas.microsoft.com/office/drawing/2014/main" id="{06FEDD92-7561-430F-B036-ECED80856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2108" y="4841145"/>
              <a:ext cx="914400" cy="914400"/>
            </a:xfrm>
            <a:prstGeom prst="rect">
              <a:avLst/>
            </a:prstGeom>
          </p:spPr>
        </p:pic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CCEA7E48-A167-483D-AFC6-CAAD94A882AF}"/>
                </a:ext>
              </a:extLst>
            </p:cNvPr>
            <p:cNvSpPr/>
            <p:nvPr/>
          </p:nvSpPr>
          <p:spPr>
            <a:xfrm>
              <a:off x="1491860" y="499652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A071653-3873-4409-A83E-52BCBFF4665B}"/>
                </a:ext>
              </a:extLst>
            </p:cNvPr>
            <p:cNvCxnSpPr>
              <a:cxnSpLocks/>
              <a:stCxn id="30" idx="3"/>
              <a:endCxn id="31" idx="1"/>
            </p:cNvCxnSpPr>
            <p:nvPr/>
          </p:nvCxnSpPr>
          <p:spPr>
            <a:xfrm>
              <a:off x="1266508" y="529834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6C22B51-6513-4A14-B70B-774D3DC8BF64}"/>
                </a:ext>
              </a:extLst>
            </p:cNvPr>
            <p:cNvCxnSpPr>
              <a:cxnSpLocks/>
              <a:stCxn id="31" idx="3"/>
              <a:endCxn id="8" idx="1"/>
            </p:cNvCxnSpPr>
            <p:nvPr/>
          </p:nvCxnSpPr>
          <p:spPr>
            <a:xfrm flipV="1">
              <a:off x="2988811" y="5289282"/>
              <a:ext cx="222778" cy="90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9454849-2108-4278-BC38-E9A5A6E2B3F8}"/>
                </a:ext>
              </a:extLst>
            </p:cNvPr>
            <p:cNvCxnSpPr>
              <a:cxnSpLocks/>
              <a:stCxn id="8" idx="3"/>
              <a:endCxn id="37" idx="1"/>
            </p:cNvCxnSpPr>
            <p:nvPr/>
          </p:nvCxnSpPr>
          <p:spPr>
            <a:xfrm flipV="1">
              <a:off x="4225260" y="5281653"/>
              <a:ext cx="1136888" cy="76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4CA15D2-CA26-4E25-8504-1D4247254D1F}"/>
                </a:ext>
              </a:extLst>
            </p:cNvPr>
            <p:cNvSpPr txBox="1"/>
            <p:nvPr/>
          </p:nvSpPr>
          <p:spPr>
            <a:xfrm>
              <a:off x="257574" y="253031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Source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3B36D6-8BAC-4AB1-AA2C-17CE1BAC32A7}"/>
                </a:ext>
              </a:extLst>
            </p:cNvPr>
            <p:cNvSpPr txBox="1"/>
            <p:nvPr/>
          </p:nvSpPr>
          <p:spPr>
            <a:xfrm>
              <a:off x="255291" y="461136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Target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68EA1F1-B2B0-4D2D-B8FF-2C74C1AA994E}"/>
                </a:ext>
              </a:extLst>
            </p:cNvPr>
            <p:cNvSpPr txBox="1"/>
            <p:nvPr/>
          </p:nvSpPr>
          <p:spPr>
            <a:xfrm>
              <a:off x="2682580" y="1858599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67BC272-2377-4381-B121-247FC133913B}"/>
                </a:ext>
              </a:extLst>
            </p:cNvPr>
            <p:cNvSpPr txBox="1"/>
            <p:nvPr/>
          </p:nvSpPr>
          <p:spPr>
            <a:xfrm>
              <a:off x="7101163" y="1826924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835C391-90B1-4308-ACB0-5F0D6DAA5482}"/>
                </a:ext>
              </a:extLst>
            </p:cNvPr>
            <p:cNvSpPr txBox="1"/>
            <p:nvPr/>
          </p:nvSpPr>
          <p:spPr>
            <a:xfrm>
              <a:off x="10663762" y="2537549"/>
              <a:ext cx="1213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Converted</a:t>
              </a:r>
            </a:p>
          </p:txBody>
        </p:sp>
        <p:cxnSp>
          <p:nvCxnSpPr>
            <p:cNvPr id="96" name="Connector: Elbow 95">
              <a:extLst>
                <a:ext uri="{FF2B5EF4-FFF2-40B4-BE49-F238E27FC236}">
                  <a16:creationId xmlns:a16="http://schemas.microsoft.com/office/drawing/2014/main" id="{F3E21C95-6AA4-405A-8364-48767D305696}"/>
                </a:ext>
              </a:extLst>
            </p:cNvPr>
            <p:cNvCxnSpPr>
              <a:cxnSpLocks/>
              <a:stCxn id="21" idx="0"/>
              <a:endCxn id="20" idx="1"/>
            </p:cNvCxnSpPr>
            <p:nvPr/>
          </p:nvCxnSpPr>
          <p:spPr>
            <a:xfrm flipV="1">
              <a:off x="6543674" y="3550434"/>
              <a:ext cx="67568" cy="1730549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4924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F3B49-A1AE-4452-9DCD-1DAE80AF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Framework: </a:t>
            </a:r>
            <a:r>
              <a:rPr lang="en-GB" err="1"/>
              <a:t>AutoVC</a:t>
            </a:r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A4FFB0-B6A0-48BD-852B-32DE49C0F437}"/>
              </a:ext>
            </a:extLst>
          </p:cNvPr>
          <p:cNvSpPr txBox="1"/>
          <p:nvPr/>
        </p:nvSpPr>
        <p:spPr>
          <a:xfrm>
            <a:off x="2463393" y="5089551"/>
            <a:ext cx="1809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p225p225 </a:t>
            </a:r>
            <a:r>
              <a:rPr lang="en-GB" sz="1200">
                <a:sym typeface="Wingdings" panose="05000000000000000000" pitchFamily="2" charset="2"/>
              </a:rPr>
              <a:t>(full)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B3D588-6267-4C61-BD99-C21D85E58804}"/>
              </a:ext>
            </a:extLst>
          </p:cNvPr>
          <p:cNvSpPr txBox="1"/>
          <p:nvPr/>
        </p:nvSpPr>
        <p:spPr>
          <a:xfrm>
            <a:off x="9166068" y="5129760"/>
            <a:ext cx="172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p225Wouter</a:t>
            </a:r>
            <a:endParaRPr lang="en-US"/>
          </a:p>
        </p:txBody>
      </p:sp>
      <p:pic>
        <p:nvPicPr>
          <p:cNvPr id="16" name="p225_024xWouter(1)">
            <a:hlinkClick r:id="" action="ppaction://media"/>
            <a:extLst>
              <a:ext uri="{FF2B5EF4-FFF2-40B4-BE49-F238E27FC236}">
                <a16:creationId xmlns:a16="http://schemas.microsoft.com/office/drawing/2014/main" id="{C3EF5FB8-722C-4099-9544-1D220A11E4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725005" y="5549407"/>
            <a:ext cx="609600" cy="609600"/>
          </a:xfrm>
          <a:prstGeom prst="rect">
            <a:avLst/>
          </a:prstGeom>
        </p:spPr>
      </p:pic>
      <p:pic>
        <p:nvPicPr>
          <p:cNvPr id="17" name="p225_024">
            <a:hlinkClick r:id="" action="ppaction://media"/>
            <a:extLst>
              <a:ext uri="{FF2B5EF4-FFF2-40B4-BE49-F238E27FC236}">
                <a16:creationId xmlns:a16="http://schemas.microsoft.com/office/drawing/2014/main" id="{AFF6DC49-6EB3-4963-8AE5-79DF47A9456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78641" y="5497826"/>
            <a:ext cx="609600" cy="609600"/>
          </a:xfrm>
          <a:prstGeom prst="rect">
            <a:avLst/>
          </a:prstGeom>
        </p:spPr>
      </p:pic>
      <p:pic>
        <p:nvPicPr>
          <p:cNvPr id="18" name="p225_024xp225">
            <a:hlinkClick r:id="" action="ppaction://media"/>
            <a:extLst>
              <a:ext uri="{FF2B5EF4-FFF2-40B4-BE49-F238E27FC236}">
                <a16:creationId xmlns:a16="http://schemas.microsoft.com/office/drawing/2014/main" id="{E59158FB-8E04-4803-B1BB-F7EE9092D5D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174737" y="5539967"/>
            <a:ext cx="609600" cy="609600"/>
          </a:xfrm>
          <a:prstGeom prst="rect">
            <a:avLst/>
          </a:prstGeom>
        </p:spPr>
      </p:pic>
      <p:pic>
        <p:nvPicPr>
          <p:cNvPr id="19" name="p225_024xp225_without_partition">
            <a:hlinkClick r:id="" action="ppaction://media"/>
            <a:extLst>
              <a:ext uri="{FF2B5EF4-FFF2-40B4-BE49-F238E27FC236}">
                <a16:creationId xmlns:a16="http://schemas.microsoft.com/office/drawing/2014/main" id="{0081F7F6-8BFF-42E2-955E-B219032A57D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063179" y="5542735"/>
            <a:ext cx="609600" cy="6096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FC8B8F5-4840-4602-85B4-A64FCB5FD80E}"/>
              </a:ext>
            </a:extLst>
          </p:cNvPr>
          <p:cNvSpPr txBox="1"/>
          <p:nvPr/>
        </p:nvSpPr>
        <p:spPr>
          <a:xfrm>
            <a:off x="895174" y="5089551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ym typeface="Wingdings" panose="05000000000000000000" pitchFamily="2" charset="2"/>
              </a:rPr>
              <a:t>Original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FFB3CE-6C7B-4D91-9568-25B5E4B60657}"/>
              </a:ext>
            </a:extLst>
          </p:cNvPr>
          <p:cNvSpPr txBox="1"/>
          <p:nvPr/>
        </p:nvSpPr>
        <p:spPr>
          <a:xfrm>
            <a:off x="4492944" y="5129760"/>
            <a:ext cx="223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p225p225 </a:t>
            </a:r>
            <a:r>
              <a:rPr lang="en-GB" sz="1200">
                <a:sym typeface="Wingdings" panose="05000000000000000000" pitchFamily="2" charset="2"/>
              </a:rPr>
              <a:t>(chunk)</a:t>
            </a:r>
            <a:endParaRPr lang="en-US"/>
          </a:p>
        </p:txBody>
      </p:sp>
      <p:pic>
        <p:nvPicPr>
          <p:cNvPr id="22" name="p225_024xp226">
            <a:hlinkClick r:id="" action="ppaction://media"/>
            <a:extLst>
              <a:ext uri="{FF2B5EF4-FFF2-40B4-BE49-F238E27FC236}">
                <a16:creationId xmlns:a16="http://schemas.microsoft.com/office/drawing/2014/main" id="{80EAB4C1-AF2A-4F50-8B2C-645811833ED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465826" y="5487130"/>
            <a:ext cx="609600" cy="609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4037DD8-4034-45B4-8552-514B5B239993}"/>
              </a:ext>
            </a:extLst>
          </p:cNvPr>
          <p:cNvSpPr txBox="1"/>
          <p:nvPr/>
        </p:nvSpPr>
        <p:spPr>
          <a:xfrm>
            <a:off x="6812144" y="5134487"/>
            <a:ext cx="2269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ym typeface="Wingdings" panose="05000000000000000000" pitchFamily="2" charset="2"/>
              </a:rPr>
              <a:t>p225p226 </a:t>
            </a:r>
            <a:r>
              <a:rPr lang="en-GB" sz="1200">
                <a:sym typeface="Wingdings" panose="05000000000000000000" pitchFamily="2" charset="2"/>
              </a:rPr>
              <a:t>(chunk)</a:t>
            </a:r>
            <a:endParaRPr lang="en-US"/>
          </a:p>
        </p:txBody>
      </p:sp>
      <p:sp>
        <p:nvSpPr>
          <p:cNvPr id="25" name="Vertical Text Placeholder 5">
            <a:extLst>
              <a:ext uri="{FF2B5EF4-FFF2-40B4-BE49-F238E27FC236}">
                <a16:creationId xmlns:a16="http://schemas.microsoft.com/office/drawing/2014/main" id="{0C78D4D8-73DA-4D88-8055-185A38BFE7C7}"/>
              </a:ext>
            </a:extLst>
          </p:cNvPr>
          <p:cNvSpPr txBox="1">
            <a:spLocks/>
          </p:cNvSpPr>
          <p:nvPr/>
        </p:nvSpPr>
        <p:spPr>
          <a:xfrm>
            <a:off x="557063" y="1405236"/>
            <a:ext cx="5479514" cy="422734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1pPr>
            <a:lvl2pPr marL="361950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sz="24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 baseline="0">
                <a:solidFill>
                  <a:schemeClr val="tx2"/>
                </a:solidFill>
                <a:latin typeface="Minion Pro" panose="02040503050306020203" pitchFamily="18" charset="0"/>
                <a:ea typeface="+mn-ea"/>
                <a:cs typeface="+mn-cs"/>
              </a:defRPr>
            </a:lvl5pPr>
            <a:lvl6pPr marL="180975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6pPr>
            <a:lvl7pPr marL="361950" indent="-180975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-"/>
              <a:defRPr sz="24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800" b="1" kern="1200" baseline="0">
                <a:solidFill>
                  <a:schemeClr val="bg2"/>
                </a:solidFill>
                <a:latin typeface="Minion Pro" panose="02040503050306020203" pitchFamily="18" charset="0"/>
                <a:ea typeface="+mn-ea"/>
                <a:cs typeface="+mn-cs"/>
              </a:defRPr>
            </a:lvl9pPr>
          </a:lstStyle>
          <a:p>
            <a:r>
              <a:rPr lang="en-US" sz="2000" dirty="0"/>
              <a:t>However:</a:t>
            </a:r>
          </a:p>
          <a:p>
            <a:pPr lvl="1"/>
            <a:r>
              <a:rPr lang="en-US" sz="1800" dirty="0"/>
              <a:t>Slow Vocoder (10 minutes)</a:t>
            </a:r>
          </a:p>
          <a:p>
            <a:pPr lvl="1"/>
            <a:r>
              <a:rPr lang="en-US" sz="1800" dirty="0"/>
              <a:t>Trained on small subset of VCTK</a:t>
            </a:r>
          </a:p>
          <a:p>
            <a:pPr lvl="1"/>
            <a:r>
              <a:rPr lang="en-US" sz="1800" dirty="0"/>
              <a:t>Limited sample size (1.4 sec)</a:t>
            </a:r>
          </a:p>
          <a:p>
            <a:r>
              <a:rPr lang="en-US" sz="2200" dirty="0"/>
              <a:t>Solution: </a:t>
            </a:r>
          </a:p>
          <a:p>
            <a:pPr lvl="1"/>
            <a:r>
              <a:rPr lang="en-US" sz="1800" dirty="0"/>
              <a:t>“</a:t>
            </a:r>
            <a:r>
              <a:rPr lang="en-US" sz="1800" strike="sngStrike" dirty="0"/>
              <a:t>Chunking</a:t>
            </a:r>
            <a:r>
              <a:rPr lang="en-US" sz="1800" dirty="0"/>
              <a:t>”</a:t>
            </a:r>
          </a:p>
          <a:p>
            <a:pPr lvl="1"/>
            <a:r>
              <a:rPr lang="en-US" sz="1800" dirty="0"/>
              <a:t>Vocoder </a:t>
            </a:r>
          </a:p>
          <a:p>
            <a:pPr lvl="1"/>
            <a:r>
              <a:rPr lang="en-US" sz="1800" dirty="0"/>
              <a:t>Retraining</a:t>
            </a:r>
          </a:p>
          <a:p>
            <a:pPr lvl="1"/>
            <a:r>
              <a:rPr lang="en-US" sz="1800" dirty="0"/>
              <a:t>Combination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C4CCDED-7C1F-424F-BB92-55D1D3F7191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94704">
            <a:off x="11625788" y="-78329"/>
            <a:ext cx="977196" cy="10803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C52D1E-22CE-405E-B4F3-0C37DBD3CAA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10742" y="1624592"/>
            <a:ext cx="7644618" cy="284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9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9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6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Framework: Pretrained AutoVC + Griffin-Lim</a:t>
            </a:r>
            <a:endParaRPr lang="en-GB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E5CD2C5-12DB-4A04-A0C5-6DFF8DB7E605}"/>
              </a:ext>
            </a:extLst>
          </p:cNvPr>
          <p:cNvGrpSpPr/>
          <p:nvPr/>
        </p:nvGrpSpPr>
        <p:grpSpPr>
          <a:xfrm>
            <a:off x="288351" y="955386"/>
            <a:ext cx="11621645" cy="4415292"/>
            <a:chOff x="255291" y="1826924"/>
            <a:chExt cx="11621645" cy="4415292"/>
          </a:xfrm>
        </p:grpSpPr>
        <p:pic>
          <p:nvPicPr>
            <p:cNvPr id="112" name="Graphic 111" descr="Voice outline">
              <a:extLst>
                <a:ext uri="{FF2B5EF4-FFF2-40B4-BE49-F238E27FC236}">
                  <a16:creationId xmlns:a16="http://schemas.microsoft.com/office/drawing/2014/main" id="{1725B4CB-36E6-4AE7-B748-BAF752A3F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9496" y="2744985"/>
              <a:ext cx="914400" cy="914400"/>
            </a:xfrm>
            <a:prstGeom prst="rect">
              <a:avLst/>
            </a:prstGeom>
          </p:spPr>
        </p:pic>
        <p:pic>
          <p:nvPicPr>
            <p:cNvPr id="113" name="Graphic 112" descr="Voice outline">
              <a:extLst>
                <a:ext uri="{FF2B5EF4-FFF2-40B4-BE49-F238E27FC236}">
                  <a16:creationId xmlns:a16="http://schemas.microsoft.com/office/drawing/2014/main" id="{E70A0F2E-E389-43BE-90DD-1E5923C8E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943580" y="2736054"/>
              <a:ext cx="914400" cy="914400"/>
            </a:xfrm>
            <a:prstGeom prst="rect">
              <a:avLst/>
            </a:prstGeom>
          </p:spPr>
        </p:pic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4C72606A-5F77-480F-A5ED-FE3598DDB65F}"/>
                </a:ext>
              </a:extLst>
            </p:cNvPr>
            <p:cNvSpPr/>
            <p:nvPr/>
          </p:nvSpPr>
          <p:spPr>
            <a:xfrm>
              <a:off x="1499248" y="290036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8BA0BF2E-EC57-4F0A-92DE-9699FE12F64B}"/>
                </a:ext>
              </a:extLst>
            </p:cNvPr>
            <p:cNvCxnSpPr>
              <a:cxnSpLocks/>
              <a:stCxn id="112" idx="3"/>
              <a:endCxn id="114" idx="1"/>
            </p:cNvCxnSpPr>
            <p:nvPr/>
          </p:nvCxnSpPr>
          <p:spPr>
            <a:xfrm>
              <a:off x="1273896" y="320218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4133B1FE-5B9E-4036-8499-B4AC5D6855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072"/>
            <a:stretch/>
          </p:blipFill>
          <p:spPr>
            <a:xfrm>
              <a:off x="3228487" y="2231668"/>
              <a:ext cx="1009174" cy="1941031"/>
            </a:xfrm>
            <a:prstGeom prst="rect">
              <a:avLst/>
            </a:prstGeom>
          </p:spPr>
        </p:pic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4B698D1A-4B76-4365-ABEA-1F86E2F44E23}"/>
                </a:ext>
              </a:extLst>
            </p:cNvPr>
            <p:cNvCxnSpPr>
              <a:cxnSpLocks/>
              <a:stCxn id="114" idx="3"/>
              <a:endCxn id="116" idx="1"/>
            </p:cNvCxnSpPr>
            <p:nvPr/>
          </p:nvCxnSpPr>
          <p:spPr>
            <a:xfrm flipV="1">
              <a:off x="2996199" y="3202184"/>
              <a:ext cx="232288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: Rounded Corners 117">
              <a:extLst>
                <a:ext uri="{FF2B5EF4-FFF2-40B4-BE49-F238E27FC236}">
                  <a16:creationId xmlns:a16="http://schemas.microsoft.com/office/drawing/2014/main" id="{7B3D1B2D-5D6A-4062-8E91-ECDEB7902470}"/>
                </a:ext>
              </a:extLst>
            </p:cNvPr>
            <p:cNvSpPr/>
            <p:nvPr/>
          </p:nvSpPr>
          <p:spPr>
            <a:xfrm>
              <a:off x="4810033" y="2231668"/>
              <a:ext cx="2442767" cy="4010546"/>
            </a:xfrm>
            <a:prstGeom prst="roundRect">
              <a:avLst/>
            </a:prstGeom>
            <a:solidFill>
              <a:srgbClr val="C4E0B5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 anchorCtr="0"/>
            <a:lstStyle/>
            <a:p>
              <a:pPr algn="ctr"/>
              <a:r>
                <a:rPr lang="en-US">
                  <a:latin typeface="Minion Pro" panose="02040503050306020203"/>
                </a:rPr>
                <a:t>AutoVC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19" name="Trapezoid 118">
              <a:extLst>
                <a:ext uri="{FF2B5EF4-FFF2-40B4-BE49-F238E27FC236}">
                  <a16:creationId xmlns:a16="http://schemas.microsoft.com/office/drawing/2014/main" id="{E59624E0-7DED-46D4-AEC2-2A8AB745F97D}"/>
                </a:ext>
              </a:extLst>
            </p:cNvPr>
            <p:cNvSpPr/>
            <p:nvPr/>
          </p:nvSpPr>
          <p:spPr>
            <a:xfrm rot="5400000">
              <a:off x="4999058" y="2797851"/>
              <a:ext cx="871608" cy="851464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120" name="Trapezoid 119">
              <a:extLst>
                <a:ext uri="{FF2B5EF4-FFF2-40B4-BE49-F238E27FC236}">
                  <a16:creationId xmlns:a16="http://schemas.microsoft.com/office/drawing/2014/main" id="{0AB4CFE4-6256-41C2-909B-2EA35AF6AF8E}"/>
                </a:ext>
              </a:extLst>
            </p:cNvPr>
            <p:cNvSpPr/>
            <p:nvPr/>
          </p:nvSpPr>
          <p:spPr>
            <a:xfrm rot="16200000">
              <a:off x="6175439" y="2746973"/>
              <a:ext cx="871606" cy="953218"/>
            </a:xfrm>
            <a:prstGeom prst="trapezoi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267D16B1-5CFA-45BB-BD23-5BAF45030EE3}"/>
                </a:ext>
              </a:extLst>
            </p:cNvPr>
            <p:cNvCxnSpPr>
              <a:cxnSpLocks/>
              <a:stCxn id="119" idx="0"/>
              <a:endCxn id="120" idx="0"/>
            </p:cNvCxnSpPr>
            <p:nvPr/>
          </p:nvCxnSpPr>
          <p:spPr>
            <a:xfrm flipV="1">
              <a:off x="5860594" y="3223582"/>
              <a:ext cx="274039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593C8332-8383-4679-A1FC-9834EEE7A8B1}"/>
                </a:ext>
              </a:extLst>
            </p:cNvPr>
            <p:cNvCxnSpPr>
              <a:cxnSpLocks/>
              <a:stCxn id="116" idx="3"/>
            </p:cNvCxnSpPr>
            <p:nvPr/>
          </p:nvCxnSpPr>
          <p:spPr>
            <a:xfrm flipV="1">
              <a:off x="4237661" y="3202183"/>
              <a:ext cx="7714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Trapezoid 122">
              <a:extLst>
                <a:ext uri="{FF2B5EF4-FFF2-40B4-BE49-F238E27FC236}">
                  <a16:creationId xmlns:a16="http://schemas.microsoft.com/office/drawing/2014/main" id="{79F673C4-D0AD-4B54-AB20-D6202C0C1DAC}"/>
                </a:ext>
              </a:extLst>
            </p:cNvPr>
            <p:cNvSpPr/>
            <p:nvPr/>
          </p:nvSpPr>
          <p:spPr>
            <a:xfrm rot="5400000">
              <a:off x="5478367" y="4690219"/>
              <a:ext cx="949086" cy="1181527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lIns="0" rtlCol="0" anchor="ctr" anchorCtr="0">
              <a:normAutofit/>
            </a:bodyPr>
            <a:lstStyle/>
            <a:p>
              <a:pPr algn="ctr"/>
              <a:endParaRPr lang="en-US">
                <a:solidFill>
                  <a:schemeClr val="tx1"/>
                </a:solidFill>
                <a:latin typeface="Minion Pro" panose="02040503050306020203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B9FCA6AE-B2CB-4887-B3AF-9AC5F211E63E}"/>
                </a:ext>
              </a:extLst>
            </p:cNvPr>
            <p:cNvSpPr txBox="1"/>
            <p:nvPr/>
          </p:nvSpPr>
          <p:spPr>
            <a:xfrm>
              <a:off x="5362148" y="4958487"/>
              <a:ext cx="1030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Speaker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FB1FE04-2BB1-4BC1-BB51-6254F31C1F55}"/>
                </a:ext>
              </a:extLst>
            </p:cNvPr>
            <p:cNvSpPr txBox="1"/>
            <p:nvPr/>
          </p:nvSpPr>
          <p:spPr>
            <a:xfrm>
              <a:off x="4941274" y="2900415"/>
              <a:ext cx="953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Content</a:t>
              </a:r>
            </a:p>
            <a:p>
              <a:pPr algn="ctr"/>
              <a:r>
                <a:rPr lang="en-US">
                  <a:latin typeface="Minion Pro" panose="02040503050306020203"/>
                </a:rPr>
                <a:t>Encoder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D8BE574-A25F-4074-B6C2-05C098239617}"/>
                </a:ext>
              </a:extLst>
            </p:cNvPr>
            <p:cNvSpPr txBox="1"/>
            <p:nvPr/>
          </p:nvSpPr>
          <p:spPr>
            <a:xfrm>
              <a:off x="6128841" y="3017516"/>
              <a:ext cx="99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Decoder</a:t>
              </a:r>
            </a:p>
          </p:txBody>
        </p: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AF33AAA8-E959-4DC0-9601-A83105F5CC2C}"/>
                </a:ext>
              </a:extLst>
            </p:cNvPr>
            <p:cNvCxnSpPr>
              <a:cxnSpLocks/>
            </p:cNvCxnSpPr>
            <p:nvPr/>
          </p:nvCxnSpPr>
          <p:spPr>
            <a:xfrm>
              <a:off x="7087849" y="3193254"/>
              <a:ext cx="53842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AEDFD8B6-99B7-497A-861F-C039C8169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25792" y="2233131"/>
              <a:ext cx="1022431" cy="1938103"/>
            </a:xfrm>
            <a:prstGeom prst="rect">
              <a:avLst/>
            </a:prstGeom>
          </p:spPr>
        </p:pic>
        <p:sp>
          <p:nvSpPr>
            <p:cNvPr id="129" name="Rectangle: Rounded Corners 128">
              <a:extLst>
                <a:ext uri="{FF2B5EF4-FFF2-40B4-BE49-F238E27FC236}">
                  <a16:creationId xmlns:a16="http://schemas.microsoft.com/office/drawing/2014/main" id="{D482701B-F914-4E41-8EB5-CBC6EC5F87AA}"/>
                </a:ext>
              </a:extLst>
            </p:cNvPr>
            <p:cNvSpPr/>
            <p:nvPr/>
          </p:nvSpPr>
          <p:spPr>
            <a:xfrm>
              <a:off x="8886993" y="2900360"/>
              <a:ext cx="1496951" cy="603647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b="1" u="sng">
                  <a:latin typeface="Minion Pro" panose="02040503050306020203"/>
                </a:rPr>
                <a:t>Griffin-Lim</a:t>
              </a:r>
            </a:p>
          </p:txBody>
        </p: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04C7FF21-C830-4F73-98B2-C6CA78733034}"/>
                </a:ext>
              </a:extLst>
            </p:cNvPr>
            <p:cNvCxnSpPr>
              <a:cxnSpLocks/>
              <a:stCxn id="128" idx="3"/>
              <a:endCxn id="129" idx="1"/>
            </p:cNvCxnSpPr>
            <p:nvPr/>
          </p:nvCxnSpPr>
          <p:spPr>
            <a:xfrm>
              <a:off x="8648223" y="3202183"/>
              <a:ext cx="238770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7075D0B6-1009-4467-82B2-5AEFD4FA7FAC}"/>
                </a:ext>
              </a:extLst>
            </p:cNvPr>
            <p:cNvCxnSpPr>
              <a:cxnSpLocks/>
              <a:stCxn id="129" idx="3"/>
              <a:endCxn id="113" idx="1"/>
            </p:cNvCxnSpPr>
            <p:nvPr/>
          </p:nvCxnSpPr>
          <p:spPr>
            <a:xfrm flipV="1">
              <a:off x="10383944" y="3193254"/>
              <a:ext cx="559636" cy="89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E854CEE8-1FC1-4F3A-8568-7C86724C7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11589" y="4336347"/>
              <a:ext cx="1013671" cy="1905869"/>
            </a:xfrm>
            <a:prstGeom prst="rect">
              <a:avLst/>
            </a:prstGeom>
          </p:spPr>
        </p:pic>
        <p:pic>
          <p:nvPicPr>
            <p:cNvPr id="133" name="Graphic 132" descr="Voice outline">
              <a:extLst>
                <a:ext uri="{FF2B5EF4-FFF2-40B4-BE49-F238E27FC236}">
                  <a16:creationId xmlns:a16="http://schemas.microsoft.com/office/drawing/2014/main" id="{834AA8EF-D3F3-40FA-AD6F-42953D58C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2108" y="4841145"/>
              <a:ext cx="914400" cy="914400"/>
            </a:xfrm>
            <a:prstGeom prst="rect">
              <a:avLst/>
            </a:prstGeom>
          </p:spPr>
        </p:pic>
        <p:sp>
          <p:nvSpPr>
            <p:cNvPr id="134" name="Rectangle: Rounded Corners 133">
              <a:extLst>
                <a:ext uri="{FF2B5EF4-FFF2-40B4-BE49-F238E27FC236}">
                  <a16:creationId xmlns:a16="http://schemas.microsoft.com/office/drawing/2014/main" id="{A9E04802-5573-4F8F-B44E-BA511F8CE320}"/>
                </a:ext>
              </a:extLst>
            </p:cNvPr>
            <p:cNvSpPr/>
            <p:nvPr/>
          </p:nvSpPr>
          <p:spPr>
            <a:xfrm>
              <a:off x="1491860" y="4996521"/>
              <a:ext cx="1496951" cy="603647"/>
            </a:xfrm>
            <a:prstGeom prst="roundRect">
              <a:avLst/>
            </a:prstGeom>
            <a:solidFill>
              <a:srgbClr val="DBE2F3"/>
            </a:solidFill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Minion Pro" panose="02040503050306020203"/>
                </a:rPr>
                <a:t>Preprocessor</a:t>
              </a:r>
              <a:endParaRPr lang="en-GB">
                <a:latin typeface="Minion Pro" panose="02040503050306020203"/>
              </a:endParaRPr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1858CD33-FD2B-4084-B7FF-B252A6E62846}"/>
                </a:ext>
              </a:extLst>
            </p:cNvPr>
            <p:cNvCxnSpPr>
              <a:cxnSpLocks/>
              <a:stCxn id="133" idx="3"/>
              <a:endCxn id="134" idx="1"/>
            </p:cNvCxnSpPr>
            <p:nvPr/>
          </p:nvCxnSpPr>
          <p:spPr>
            <a:xfrm>
              <a:off x="1266508" y="5298345"/>
              <a:ext cx="22535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09AE73B7-9F5D-4E39-887A-11121B3E9DCA}"/>
                </a:ext>
              </a:extLst>
            </p:cNvPr>
            <p:cNvCxnSpPr>
              <a:cxnSpLocks/>
              <a:stCxn id="134" idx="3"/>
              <a:endCxn id="132" idx="1"/>
            </p:cNvCxnSpPr>
            <p:nvPr/>
          </p:nvCxnSpPr>
          <p:spPr>
            <a:xfrm flipV="1">
              <a:off x="2988811" y="5289282"/>
              <a:ext cx="222778" cy="906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CC23BC0A-466E-4E56-BE4C-33B64F5CE61F}"/>
                </a:ext>
              </a:extLst>
            </p:cNvPr>
            <p:cNvCxnSpPr>
              <a:cxnSpLocks/>
              <a:stCxn id="132" idx="3"/>
              <a:endCxn id="124" idx="1"/>
            </p:cNvCxnSpPr>
            <p:nvPr/>
          </p:nvCxnSpPr>
          <p:spPr>
            <a:xfrm flipV="1">
              <a:off x="4225260" y="5281653"/>
              <a:ext cx="1136888" cy="762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5F47A02C-C277-421A-9F87-E4100CAE7BBA}"/>
                </a:ext>
              </a:extLst>
            </p:cNvPr>
            <p:cNvSpPr txBox="1"/>
            <p:nvPr/>
          </p:nvSpPr>
          <p:spPr>
            <a:xfrm>
              <a:off x="257574" y="253031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Source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E0DEFAA3-5F30-4462-B9CC-53E6B0DB8556}"/>
                </a:ext>
              </a:extLst>
            </p:cNvPr>
            <p:cNvSpPr txBox="1"/>
            <p:nvPr/>
          </p:nvSpPr>
          <p:spPr>
            <a:xfrm>
              <a:off x="255291" y="4611360"/>
              <a:ext cx="953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Target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06CF4E20-AA1F-4C03-9465-4F878C066FC1}"/>
                </a:ext>
              </a:extLst>
            </p:cNvPr>
            <p:cNvSpPr txBox="1"/>
            <p:nvPr/>
          </p:nvSpPr>
          <p:spPr>
            <a:xfrm>
              <a:off x="2682580" y="1858599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1DF22CE2-6261-4FF2-8A16-E64AFF8F544F}"/>
                </a:ext>
              </a:extLst>
            </p:cNvPr>
            <p:cNvSpPr txBox="1"/>
            <p:nvPr/>
          </p:nvSpPr>
          <p:spPr>
            <a:xfrm>
              <a:off x="7101163" y="1826924"/>
              <a:ext cx="20716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Mel-Spectrograms</a:t>
              </a:r>
              <a:endParaRPr lang="en-GB">
                <a:latin typeface="Minion Pro" panose="02040503050306020203"/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78E99E7-2E84-4B3D-A27F-778E6E480D24}"/>
                </a:ext>
              </a:extLst>
            </p:cNvPr>
            <p:cNvSpPr txBox="1"/>
            <p:nvPr/>
          </p:nvSpPr>
          <p:spPr>
            <a:xfrm>
              <a:off x="10663762" y="2537549"/>
              <a:ext cx="1213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Minion Pro" panose="02040503050306020203"/>
                </a:rPr>
                <a:t>Converted</a:t>
              </a:r>
            </a:p>
          </p:txBody>
        </p:sp>
        <p:cxnSp>
          <p:nvCxnSpPr>
            <p:cNvPr id="143" name="Connector: Elbow 142">
              <a:extLst>
                <a:ext uri="{FF2B5EF4-FFF2-40B4-BE49-F238E27FC236}">
                  <a16:creationId xmlns:a16="http://schemas.microsoft.com/office/drawing/2014/main" id="{BF59D0E7-2F88-4305-AFF5-82BD53F82D34}"/>
                </a:ext>
              </a:extLst>
            </p:cNvPr>
            <p:cNvCxnSpPr>
              <a:cxnSpLocks/>
              <a:stCxn id="123" idx="0"/>
              <a:endCxn id="120" idx="1"/>
            </p:cNvCxnSpPr>
            <p:nvPr/>
          </p:nvCxnSpPr>
          <p:spPr>
            <a:xfrm flipV="1">
              <a:off x="6543674" y="3550434"/>
              <a:ext cx="67568" cy="1730549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7DAD1EEA-86E7-400E-9CC9-4CE33AB2E580}"/>
              </a:ext>
            </a:extLst>
          </p:cNvPr>
          <p:cNvSpPr txBox="1"/>
          <p:nvPr/>
        </p:nvSpPr>
        <p:spPr>
          <a:xfrm>
            <a:off x="10221012" y="5211430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ym typeface="Wingdings" panose="05000000000000000000" pitchFamily="2" charset="2"/>
              </a:rPr>
              <a:t>P</a:t>
            </a:r>
            <a:r>
              <a:rPr lang="en-GB">
                <a:sym typeface="Wingdings" panose="05000000000000000000" pitchFamily="2" charset="2"/>
              </a:rPr>
              <a:t>225 -&gt; p226</a:t>
            </a:r>
            <a:endParaRPr lang="en-US"/>
          </a:p>
        </p:txBody>
      </p:sp>
      <p:pic>
        <p:nvPicPr>
          <p:cNvPr id="4" name="p225_024xp226">
            <a:hlinkClick r:id="" action="ppaction://media"/>
            <a:extLst>
              <a:ext uri="{FF2B5EF4-FFF2-40B4-BE49-F238E27FC236}">
                <a16:creationId xmlns:a16="http://schemas.microsoft.com/office/drawing/2014/main" id="{96F72DAB-4454-43E7-8FE3-926B1BDFA0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824240" y="55807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8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8517-D678-401A-9797-367140F4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Framework: Pretrained AutoVC + MelGAN</a:t>
            </a:r>
            <a:endParaRPr lang="en-GB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4574A04-4F48-474E-ACFE-326470856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12" y="982825"/>
            <a:ext cx="10360247" cy="4376264"/>
          </a:xfrm>
          <a:prstGeom prst="rect">
            <a:avLst/>
          </a:prstGeom>
        </p:spPr>
      </p:pic>
      <p:sp>
        <p:nvSpPr>
          <p:cNvPr id="38" name="Vertical Text Placeholder 5">
            <a:extLst>
              <a:ext uri="{FF2B5EF4-FFF2-40B4-BE49-F238E27FC236}">
                <a16:creationId xmlns:a16="http://schemas.microsoft.com/office/drawing/2014/main" id="{082DA7D9-34A9-423F-A2D5-DE1C27173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04662" y="5359089"/>
            <a:ext cx="5479514" cy="842658"/>
          </a:xfrm>
        </p:spPr>
        <p:txBody>
          <a:bodyPr>
            <a:normAutofit/>
          </a:bodyPr>
          <a:lstStyle/>
          <a:p>
            <a:r>
              <a:rPr lang="en-US" sz="2000"/>
              <a:t>MelGAN pretrained on VCTK. However…</a:t>
            </a:r>
          </a:p>
          <a:p>
            <a:r>
              <a:rPr lang="en-US" sz="2000"/>
              <a:t>Mel spectrogram mismatch </a:t>
            </a:r>
          </a:p>
        </p:txBody>
      </p:sp>
      <p:pic>
        <p:nvPicPr>
          <p:cNvPr id="3" name="p225_024xp226">
            <a:hlinkClick r:id="" action="ppaction://media"/>
            <a:extLst>
              <a:ext uri="{FF2B5EF4-FFF2-40B4-BE49-F238E27FC236}">
                <a16:creationId xmlns:a16="http://schemas.microsoft.com/office/drawing/2014/main" id="{F61FEA4F-A78F-447A-98C7-E1A3856F87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23699" y="5505202"/>
            <a:ext cx="609600" cy="60960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9F4367BE-A963-4350-A574-01794E8E112D}"/>
              </a:ext>
            </a:extLst>
          </p:cNvPr>
          <p:cNvSpPr txBox="1"/>
          <p:nvPr/>
        </p:nvSpPr>
        <p:spPr>
          <a:xfrm>
            <a:off x="10042162" y="5174423"/>
            <a:ext cx="157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ym typeface="Wingdings" panose="05000000000000000000" pitchFamily="2" charset="2"/>
              </a:rPr>
              <a:t>p</a:t>
            </a:r>
            <a:r>
              <a:rPr lang="en-GB">
                <a:sym typeface="Wingdings" panose="05000000000000000000" pitchFamily="2" charset="2"/>
              </a:rPr>
              <a:t>225 -&gt; p226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9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6767302-1788-4913-BC31-4D149BE2710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80106" y="1251102"/>
            <a:ext cx="7098331" cy="2716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9F3B49-A1AE-4452-9DCD-1DAE80AF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Vocoder: Multi-band </a:t>
            </a:r>
            <a:r>
              <a:rPr lang="en-GB" dirty="0" err="1"/>
              <a:t>Melgan</a:t>
            </a:r>
            <a:endParaRPr lang="en-GB" dirty="0"/>
          </a:p>
        </p:txBody>
      </p:sp>
      <p:sp>
        <p:nvSpPr>
          <p:cNvPr id="24" name="Vertical Text Placeholder 5">
            <a:extLst>
              <a:ext uri="{FF2B5EF4-FFF2-40B4-BE49-F238E27FC236}">
                <a16:creationId xmlns:a16="http://schemas.microsoft.com/office/drawing/2014/main" id="{59EFCE51-179E-4756-95DA-4F71FAF13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5137" y="1107055"/>
            <a:ext cx="5479514" cy="4227344"/>
          </a:xfrm>
        </p:spPr>
        <p:txBody>
          <a:bodyPr>
            <a:normAutofit/>
          </a:bodyPr>
          <a:lstStyle/>
          <a:p>
            <a:r>
              <a:rPr lang="en-US" sz="2000" dirty="0"/>
              <a:t>(Much) Faster</a:t>
            </a:r>
          </a:p>
          <a:p>
            <a:r>
              <a:rPr lang="en-US" sz="2000" dirty="0"/>
              <a:t>Real </a:t>
            </a:r>
            <a:r>
              <a:rPr lang="en-US" sz="2000"/>
              <a:t>time conversion(!)</a:t>
            </a:r>
            <a:endParaRPr lang="en-US" sz="2000" dirty="0"/>
          </a:p>
          <a:p>
            <a:r>
              <a:rPr lang="en-US" sz="2000" dirty="0"/>
              <a:t>However:</a:t>
            </a:r>
          </a:p>
          <a:p>
            <a:pPr lvl="1"/>
            <a:r>
              <a:rPr lang="en-US" sz="1600" dirty="0"/>
              <a:t>Preprocessing</a:t>
            </a:r>
          </a:p>
          <a:p>
            <a:pPr lvl="1"/>
            <a:r>
              <a:rPr lang="en-US" sz="1600" dirty="0"/>
              <a:t>Mel-spectrogram </a:t>
            </a:r>
          </a:p>
          <a:p>
            <a:r>
              <a:rPr lang="en-US" sz="2000" dirty="0" err="1"/>
              <a:t>AutoVC</a:t>
            </a:r>
            <a:r>
              <a:rPr lang="en-US" sz="2000" dirty="0"/>
              <a:t> Retraining</a:t>
            </a:r>
          </a:p>
          <a:p>
            <a:pPr lvl="1"/>
            <a:r>
              <a:rPr lang="en-US" sz="1600" dirty="0"/>
              <a:t>Longer samples ( </a:t>
            </a:r>
            <a:r>
              <a:rPr lang="en-US" sz="1600" strike="sngStrike" dirty="0"/>
              <a:t>128</a:t>
            </a:r>
            <a:r>
              <a:rPr lang="en-US" sz="1600" dirty="0"/>
              <a:t> 512 )</a:t>
            </a:r>
          </a:p>
          <a:p>
            <a:pPr lvl="1"/>
            <a:r>
              <a:rPr lang="en-US" sz="1600" dirty="0" err="1"/>
              <a:t>MelGAN</a:t>
            </a:r>
            <a:r>
              <a:rPr lang="en-US" sz="1600" dirty="0"/>
              <a:t> Preprocessing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602554-2FAE-4C5E-97BD-618F77D8330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637" y="5337071"/>
            <a:ext cx="5647461" cy="888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788BBE-CB03-46FD-92CA-C72AB226865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635" y="4265561"/>
            <a:ext cx="5647463" cy="10374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9602F8-020D-4DFD-856B-289EA9BEDB3A}"/>
              </a:ext>
            </a:extLst>
          </p:cNvPr>
          <p:cNvSpPr txBox="1"/>
          <p:nvPr/>
        </p:nvSpPr>
        <p:spPr>
          <a:xfrm>
            <a:off x="4512658" y="4597736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inion Pro" panose="02040503050306020203"/>
              </a:rPr>
              <a:t>MelGan</a:t>
            </a:r>
            <a:r>
              <a:rPr lang="en-US" dirty="0">
                <a:latin typeface="Minion Pro" panose="02040503050306020203"/>
              </a:rPr>
              <a:t>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F2CFA4-7EE3-400A-9C02-21DAAEA5D543}"/>
              </a:ext>
            </a:extLst>
          </p:cNvPr>
          <p:cNvSpPr txBox="1"/>
          <p:nvPr/>
        </p:nvSpPr>
        <p:spPr>
          <a:xfrm>
            <a:off x="4427506" y="5543828"/>
            <a:ext cx="1108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inion Pro" panose="02040503050306020203"/>
              </a:rPr>
              <a:t>WaveNet</a:t>
            </a:r>
            <a:r>
              <a:rPr lang="en-US" dirty="0">
                <a:latin typeface="Minion Pro" panose="02040503050306020203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96306C-BB9B-40C7-8111-5E7D66A8B323}"/>
              </a:ext>
            </a:extLst>
          </p:cNvPr>
          <p:cNvSpPr txBox="1"/>
          <p:nvPr/>
        </p:nvSpPr>
        <p:spPr>
          <a:xfrm>
            <a:off x="374694" y="5497062"/>
            <a:ext cx="1436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ym typeface="Wingdings" panose="05000000000000000000" pitchFamily="2" charset="2"/>
              </a:rPr>
              <a:t>p226  Wouter</a:t>
            </a:r>
            <a:endParaRPr lang="en-US" sz="1200" dirty="0"/>
          </a:p>
        </p:txBody>
      </p:sp>
      <p:pic>
        <p:nvPicPr>
          <p:cNvPr id="9" name="6xp226">
            <a:hlinkClick r:id="" action="ppaction://media"/>
            <a:extLst>
              <a:ext uri="{FF2B5EF4-FFF2-40B4-BE49-F238E27FC236}">
                <a16:creationId xmlns:a16="http://schemas.microsoft.com/office/drawing/2014/main" id="{2A10C1FB-8240-4450-9B41-7C283CBC65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150341" y="5754823"/>
            <a:ext cx="609600" cy="609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5F1E41A-9479-43A6-B38F-873B4B8DD5C9}"/>
              </a:ext>
            </a:extLst>
          </p:cNvPr>
          <p:cNvSpPr txBox="1"/>
          <p:nvPr/>
        </p:nvSpPr>
        <p:spPr>
          <a:xfrm>
            <a:off x="1838061" y="5472689"/>
            <a:ext cx="1436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ym typeface="Wingdings" panose="05000000000000000000" pitchFamily="2" charset="2"/>
              </a:rPr>
              <a:t>Wouter  p226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BE2384-1B09-40D7-8E3B-7DCE2E902588}"/>
              </a:ext>
            </a:extLst>
          </p:cNvPr>
          <p:cNvSpPr txBox="1"/>
          <p:nvPr/>
        </p:nvSpPr>
        <p:spPr>
          <a:xfrm>
            <a:off x="761827" y="4456791"/>
            <a:ext cx="1436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ym typeface="Wingdings" panose="05000000000000000000" pitchFamily="2" charset="2"/>
              </a:rPr>
              <a:t>p226</a:t>
            </a:r>
            <a:endParaRPr lang="en-US" sz="1200" dirty="0"/>
          </a:p>
        </p:txBody>
      </p:sp>
      <p:pic>
        <p:nvPicPr>
          <p:cNvPr id="12" name="6">
            <a:hlinkClick r:id="" action="ppaction://media"/>
            <a:extLst>
              <a:ext uri="{FF2B5EF4-FFF2-40B4-BE49-F238E27FC236}">
                <a16:creationId xmlns:a16="http://schemas.microsoft.com/office/drawing/2014/main" id="{2A229909-F1FF-42D4-8641-DA32C128406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150341" y="4785014"/>
            <a:ext cx="609600" cy="60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5FACC38-DA56-4C9A-B5B6-44BB0841EB30}"/>
              </a:ext>
            </a:extLst>
          </p:cNvPr>
          <p:cNvSpPr txBox="1"/>
          <p:nvPr/>
        </p:nvSpPr>
        <p:spPr>
          <a:xfrm>
            <a:off x="2041577" y="4467019"/>
            <a:ext cx="1436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ym typeface="Wingdings" panose="05000000000000000000" pitchFamily="2" charset="2"/>
              </a:rPr>
              <a:t>Wouter</a:t>
            </a:r>
            <a:endParaRPr lang="en-US" sz="1200" dirty="0"/>
          </a:p>
        </p:txBody>
      </p:sp>
      <p:pic>
        <p:nvPicPr>
          <p:cNvPr id="20" name="p225_024xp226">
            <a:hlinkClick r:id="" action="ppaction://media"/>
            <a:extLst>
              <a:ext uri="{FF2B5EF4-FFF2-40B4-BE49-F238E27FC236}">
                <a16:creationId xmlns:a16="http://schemas.microsoft.com/office/drawing/2014/main" id="{2361D1FA-64B7-4B3D-A37D-BD6B42413AF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441332" y="5363661"/>
            <a:ext cx="609600" cy="609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947344-FF37-4CBA-8A21-FC22E3FA3BB5}"/>
              </a:ext>
            </a:extLst>
          </p:cNvPr>
          <p:cNvSpPr txBox="1"/>
          <p:nvPr/>
        </p:nvSpPr>
        <p:spPr>
          <a:xfrm>
            <a:off x="3149910" y="5113699"/>
            <a:ext cx="1362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ym typeface="Wingdings" panose="05000000000000000000" pitchFamily="2" charset="2"/>
              </a:rPr>
              <a:t>p</a:t>
            </a:r>
            <a:r>
              <a:rPr lang="en-GB" sz="1200" dirty="0">
                <a:sym typeface="Wingdings" panose="05000000000000000000" pitchFamily="2" charset="2"/>
              </a:rPr>
              <a:t>225  p226</a:t>
            </a:r>
            <a:endParaRPr lang="en-US" sz="1200" dirty="0"/>
          </a:p>
        </p:txBody>
      </p:sp>
      <p:pic>
        <p:nvPicPr>
          <p:cNvPr id="3" name="p226_024xWouter">
            <a:hlinkClick r:id="" action="ppaction://media"/>
            <a:extLst>
              <a:ext uri="{FF2B5EF4-FFF2-40B4-BE49-F238E27FC236}">
                <a16:creationId xmlns:a16="http://schemas.microsoft.com/office/drawing/2014/main" id="{015944DE-ACB5-4DCB-B9AC-5B316D83841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60237" y="5794493"/>
            <a:ext cx="609600" cy="609600"/>
          </a:xfrm>
          <a:prstGeom prst="rect">
            <a:avLst/>
          </a:prstGeom>
        </p:spPr>
      </p:pic>
      <p:pic>
        <p:nvPicPr>
          <p:cNvPr id="17" name="p226_024">
            <a:hlinkClick r:id="" action="ppaction://media"/>
            <a:extLst>
              <a:ext uri="{FF2B5EF4-FFF2-40B4-BE49-F238E27FC236}">
                <a16:creationId xmlns:a16="http://schemas.microsoft.com/office/drawing/2014/main" id="{83F84D7F-35E5-43EE-8A13-B8A2FD94AC3F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60526" y="4784289"/>
            <a:ext cx="609600" cy="609600"/>
          </a:xfrm>
          <a:prstGeom prst="rect">
            <a:avLst/>
          </a:prstGeom>
        </p:spPr>
      </p:pic>
      <p:pic>
        <p:nvPicPr>
          <p:cNvPr id="26" name="p225_024xp226">
            <a:hlinkClick r:id="" action="ppaction://media"/>
            <a:extLst>
              <a:ext uri="{FF2B5EF4-FFF2-40B4-BE49-F238E27FC236}">
                <a16:creationId xmlns:a16="http://schemas.microsoft.com/office/drawing/2014/main" id="{9B0E9628-A54B-4265-8941-1C8D1853628D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336369" y="2390981"/>
            <a:ext cx="609600" cy="6096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BEA5F28-1E4F-4B25-A793-448BBC3D749E}"/>
              </a:ext>
            </a:extLst>
          </p:cNvPr>
          <p:cNvSpPr txBox="1"/>
          <p:nvPr/>
        </p:nvSpPr>
        <p:spPr>
          <a:xfrm>
            <a:off x="3159632" y="2188153"/>
            <a:ext cx="15726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trike="sngStrike" dirty="0">
                <a:sym typeface="Wingdings" panose="05000000000000000000" pitchFamily="2" charset="2"/>
              </a:rPr>
              <a:t>Untrained</a:t>
            </a:r>
            <a:endParaRPr lang="en-US" sz="1100" strike="sngStrike" dirty="0"/>
          </a:p>
        </p:txBody>
      </p:sp>
    </p:spTree>
    <p:extLst>
      <p:ext uri="{BB962C8B-B14F-4D97-AF65-F5344CB8AC3E}">
        <p14:creationId xmlns:p14="http://schemas.microsoft.com/office/powerpoint/2010/main" val="195832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3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375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3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634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375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1144A-7F24-4BDB-AF04-EB2E3B757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63" y="2461896"/>
            <a:ext cx="11389024" cy="1150438"/>
          </a:xfrm>
        </p:spPr>
        <p:txBody>
          <a:bodyPr/>
          <a:lstStyle/>
          <a:p>
            <a:pPr algn="ctr"/>
            <a:r>
              <a:rPr lang="en-US" sz="7200" dirty="0"/>
              <a:t>LIVE DEMO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426773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5E47A-58B6-44BC-B154-D5F3348E4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 &amp; Future Work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AE1E1-6439-48EB-923D-365B7E3D8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err="1"/>
              <a:t>AutoVC</a:t>
            </a:r>
            <a:r>
              <a:rPr lang="en-US" dirty="0"/>
              <a:t> shows impressive results on seen data</a:t>
            </a:r>
          </a:p>
          <a:p>
            <a:pPr lvl="1"/>
            <a:r>
              <a:rPr lang="en-US" dirty="0"/>
              <a:t>Not so great on unseen speakers?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MelGAN</a:t>
            </a:r>
            <a:r>
              <a:rPr lang="en-US" dirty="0"/>
              <a:t> vocoder used to significantly speed up inference</a:t>
            </a:r>
          </a:p>
          <a:p>
            <a:r>
              <a:rPr lang="en-US" dirty="0"/>
              <a:t>Retrained </a:t>
            </a:r>
            <a:r>
              <a:rPr lang="en-US" dirty="0" err="1"/>
              <a:t>AutoVC</a:t>
            </a:r>
            <a:r>
              <a:rPr lang="en-US" dirty="0"/>
              <a:t> + </a:t>
            </a:r>
            <a:r>
              <a:rPr lang="en-US" dirty="0" err="1"/>
              <a:t>MelGAN</a:t>
            </a:r>
            <a:r>
              <a:rPr lang="en-US" dirty="0"/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→ Real-time conversion!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Future work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Retrain speaker encoder for streamlined preprocessing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Improve live streaming program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85765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779df663fd594932a3918d4dd59275d6b9651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BE2F3"/>
        </a:solidFill>
        <a:ln w="28575">
          <a:solidFill>
            <a:schemeClr val="tx1"/>
          </a:solidFill>
          <a:headEnd type="none" w="med" len="med"/>
          <a:tailEnd type="none" w="med" len="med"/>
        </a:ln>
      </a:spPr>
      <a:bodyPr rtlCol="0" anchor="ctr"/>
      <a:lstStyle>
        <a:defPPr algn="ctr">
          <a:defRPr dirty="0" smtClean="0">
            <a:latin typeface="Minion Pro" panose="02040503050306020203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28575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dirty="0" smtClean="0">
            <a:latin typeface="Minion Pro" panose="02040503050306020203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e3" id="{65DD63CA-B046-964F-B227-B3AFE1A41D19}" vid="{FD6E081E-43A5-FA4F-A32B-5829F040ADA2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16-9-windows-nl-met-slidenr</Template>
  <TotalTime>116</TotalTime>
  <Words>551</Words>
  <Application>Microsoft Office PowerPoint</Application>
  <PresentationFormat>Custom</PresentationFormat>
  <Paragraphs>163</Paragraphs>
  <Slides>15</Slides>
  <Notes>3</Notes>
  <HiddenSlides>4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Georgia</vt:lpstr>
      <vt:lpstr>Minion</vt:lpstr>
      <vt:lpstr>Minion Pro</vt:lpstr>
      <vt:lpstr>Corporate template-set Universiteit Leiden</vt:lpstr>
      <vt:lpstr>Voice Style Transfer</vt:lpstr>
      <vt:lpstr>Motivation</vt:lpstr>
      <vt:lpstr>Framework: AutoVC</vt:lpstr>
      <vt:lpstr>Framework: AutoVC</vt:lpstr>
      <vt:lpstr>Framework: Pretrained AutoVC + Griffin-Lim</vt:lpstr>
      <vt:lpstr>Framework: Pretrained AutoVC + MelGAN</vt:lpstr>
      <vt:lpstr>Vocoder: Multi-band Melgan</vt:lpstr>
      <vt:lpstr>LIVE DEMO</vt:lpstr>
      <vt:lpstr>Conclusions &amp; Future Work</vt:lpstr>
      <vt:lpstr>Voice Style Transfer</vt:lpstr>
      <vt:lpstr>PowerPoint Presentation</vt:lpstr>
      <vt:lpstr>PowerPoint Presentation</vt:lpstr>
      <vt:lpstr>Framework: Retrained AutoVC + MelGAN</vt:lpstr>
      <vt:lpstr>Framework: Pretrained AutoVC + MelGAN</vt:lpstr>
      <vt:lpstr>Framework: Pretrained AutoVC + WaveNet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presentatie</dc:title>
  <dc:creator>William Corsel</dc:creator>
  <cp:lastModifiedBy>Wouter S</cp:lastModifiedBy>
  <cp:revision>18</cp:revision>
  <dcterms:created xsi:type="dcterms:W3CDTF">2020-05-06T22:10:04Z</dcterms:created>
  <dcterms:modified xsi:type="dcterms:W3CDTF">2021-05-06T00:08:29Z</dcterms:modified>
</cp:coreProperties>
</file>

<file path=docProps/thumbnail.jpeg>
</file>